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1"/>
  </p:sldMasterIdLst>
  <p:notesMasterIdLst>
    <p:notesMasterId r:id="rId24"/>
  </p:notesMasterIdLst>
  <p:handoutMasterIdLst>
    <p:handoutMasterId r:id="rId25"/>
  </p:handoutMasterIdLst>
  <p:sldIdLst>
    <p:sldId id="271" r:id="rId2"/>
    <p:sldId id="272" r:id="rId3"/>
    <p:sldId id="341" r:id="rId4"/>
    <p:sldId id="336" r:id="rId5"/>
    <p:sldId id="346" r:id="rId6"/>
    <p:sldId id="289" r:id="rId7"/>
    <p:sldId id="347" r:id="rId8"/>
    <p:sldId id="342" r:id="rId9"/>
    <p:sldId id="315" r:id="rId10"/>
    <p:sldId id="335" r:id="rId11"/>
    <p:sldId id="295" r:id="rId12"/>
    <p:sldId id="343" r:id="rId13"/>
    <p:sldId id="348" r:id="rId14"/>
    <p:sldId id="349" r:id="rId15"/>
    <p:sldId id="303" r:id="rId16"/>
    <p:sldId id="294" r:id="rId17"/>
    <p:sldId id="293" r:id="rId18"/>
    <p:sldId id="344" r:id="rId19"/>
    <p:sldId id="350" r:id="rId20"/>
    <p:sldId id="299" r:id="rId21"/>
    <p:sldId id="351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B92"/>
    <a:srgbClr val="E3D2B4"/>
    <a:srgbClr val="663366"/>
    <a:srgbClr val="FEE3A1"/>
    <a:srgbClr val="63A292"/>
    <a:srgbClr val="FF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5966" autoAdjust="0"/>
  </p:normalViewPr>
  <p:slideViewPr>
    <p:cSldViewPr snapToGrid="0">
      <p:cViewPr>
        <p:scale>
          <a:sx n="66" d="100"/>
          <a:sy n="66" d="100"/>
        </p:scale>
        <p:origin x="-120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96"/>
    </p:cViewPr>
  </p:sorterViewPr>
  <p:notesViewPr>
    <p:cSldViewPr snapToGrid="0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95712-59FA-48BA-A878-E0794ADCC05A}" type="doc">
      <dgm:prSet loTypeId="urn:microsoft.com/office/officeart/2005/8/layout/matrix3" loCatId="matrix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1DA0F97E-2D74-4B4E-9AD5-EC00BFE7F101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/>
            <a:t>Components of Communication</a:t>
          </a:r>
          <a:endParaRPr lang="en-US" sz="1800" b="1" dirty="0"/>
        </a:p>
      </dgm:t>
    </dgm:pt>
    <dgm:pt modelId="{621EC4D6-185E-43D2-B8AE-281E7F6D1899}" type="parTrans" cxnId="{9E609BFD-FBDB-490C-9EB7-26F6149C7884}">
      <dgm:prSet/>
      <dgm:spPr/>
      <dgm:t>
        <a:bodyPr/>
        <a:lstStyle/>
        <a:p>
          <a:endParaRPr lang="en-US"/>
        </a:p>
      </dgm:t>
    </dgm:pt>
    <dgm:pt modelId="{06AE434F-A572-4724-8183-095BF43AFB0C}" type="sibTrans" cxnId="{9E609BFD-FBDB-490C-9EB7-26F6149C7884}">
      <dgm:prSet/>
      <dgm:spPr/>
      <dgm:t>
        <a:bodyPr/>
        <a:lstStyle/>
        <a:p>
          <a:endParaRPr lang="en-US"/>
        </a:p>
      </dgm:t>
    </dgm:pt>
    <dgm:pt modelId="{2D5FC470-8B07-4A58-8D97-1B4FF6F39F50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/>
            <a:t>Communication </a:t>
          </a:r>
          <a:br>
            <a:rPr lang="en-US" sz="1800" b="1" smtClean="0"/>
          </a:br>
          <a:r>
            <a:rPr lang="en-US" sz="1800" b="1" smtClean="0"/>
            <a:t>Barriers</a:t>
          </a:r>
          <a:endParaRPr lang="en-US" sz="1800" b="1" dirty="0"/>
        </a:p>
      </dgm:t>
    </dgm:pt>
    <dgm:pt modelId="{B4FDC6C4-ABD1-4088-8C25-FE0A15E58ACB}" type="parTrans" cxnId="{41B11CC2-ACCB-4917-9F71-68CC345C6A23}">
      <dgm:prSet/>
      <dgm:spPr/>
      <dgm:t>
        <a:bodyPr/>
        <a:lstStyle/>
        <a:p>
          <a:endParaRPr lang="en-US"/>
        </a:p>
      </dgm:t>
    </dgm:pt>
    <dgm:pt modelId="{D7EF0F2D-30DA-4AD6-BBC7-97F481EF2CD6}" type="sibTrans" cxnId="{41B11CC2-ACCB-4917-9F71-68CC345C6A23}">
      <dgm:prSet/>
      <dgm:spPr/>
      <dgm:t>
        <a:bodyPr/>
        <a:lstStyle/>
        <a:p>
          <a:endParaRPr lang="en-US"/>
        </a:p>
      </dgm:t>
    </dgm:pt>
    <dgm:pt modelId="{3326D270-86A7-4EAF-9844-2B90DC7A8EBA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/>
            <a:t>Communication Media Choices</a:t>
          </a:r>
          <a:endParaRPr lang="en-US" sz="1800" b="1" dirty="0"/>
        </a:p>
      </dgm:t>
    </dgm:pt>
    <dgm:pt modelId="{A7976DA9-A4DB-48FF-9A18-338B8E1AB333}" type="parTrans" cxnId="{2F0D7D20-E902-443A-83E2-23B6DCBFD4E7}">
      <dgm:prSet/>
      <dgm:spPr/>
      <dgm:t>
        <a:bodyPr/>
        <a:lstStyle/>
        <a:p>
          <a:endParaRPr lang="en-US"/>
        </a:p>
      </dgm:t>
    </dgm:pt>
    <dgm:pt modelId="{05BF68B5-96B8-4EF8-889A-C9B11BEC61D1}" type="sibTrans" cxnId="{2F0D7D20-E902-443A-83E2-23B6DCBFD4E7}">
      <dgm:prSet/>
      <dgm:spPr/>
      <dgm:t>
        <a:bodyPr/>
        <a:lstStyle/>
        <a:p>
          <a:endParaRPr lang="en-US"/>
        </a:p>
      </dgm:t>
    </dgm:pt>
    <dgm:pt modelId="{2D10E2A2-68E8-49C6-B92C-8426EA64B08D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/>
            <a:t>Legal and Ethical Communication</a:t>
          </a:r>
          <a:endParaRPr lang="en-US" sz="1800" b="1" dirty="0"/>
        </a:p>
      </dgm:t>
    </dgm:pt>
    <dgm:pt modelId="{52DAE173-8EDA-472A-9438-B14178559DF6}" type="parTrans" cxnId="{8E1EBB0F-BE0C-407A-82A5-F4F4F62532DB}">
      <dgm:prSet/>
      <dgm:spPr/>
      <dgm:t>
        <a:bodyPr/>
        <a:lstStyle/>
        <a:p>
          <a:endParaRPr lang="en-US"/>
        </a:p>
      </dgm:t>
    </dgm:pt>
    <dgm:pt modelId="{5844C76C-D194-4C87-ACA0-7A0760BE4B9E}" type="sibTrans" cxnId="{8E1EBB0F-BE0C-407A-82A5-F4F4F62532DB}">
      <dgm:prSet/>
      <dgm:spPr/>
      <dgm:t>
        <a:bodyPr/>
        <a:lstStyle/>
        <a:p>
          <a:endParaRPr lang="en-US"/>
        </a:p>
      </dgm:t>
    </dgm:pt>
    <dgm:pt modelId="{497733AF-EA46-434D-A5A2-BB1217E2C1F0}" type="pres">
      <dgm:prSet presAssocID="{5E895712-59FA-48BA-A878-E0794ADCC0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47CD5-6B76-4416-AE68-2F0C659ABD98}" type="pres">
      <dgm:prSet presAssocID="{5E895712-59FA-48BA-A878-E0794ADCC05A}" presName="diamond" presStyleLbl="bgShp" presStyleIdx="0" presStyleCnt="1"/>
      <dgm:spPr/>
      <dgm:t>
        <a:bodyPr/>
        <a:lstStyle/>
        <a:p>
          <a:endParaRPr lang="en-US"/>
        </a:p>
      </dgm:t>
    </dgm:pt>
    <dgm:pt modelId="{CBCE975B-56CF-405A-8793-C5D6D3A32390}" type="pres">
      <dgm:prSet presAssocID="{5E895712-59FA-48BA-A878-E0794ADCC0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EF2C-AFD6-4FDB-B13A-42AE9387601A}" type="pres">
      <dgm:prSet presAssocID="{5E895712-59FA-48BA-A878-E0794ADCC0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5E7C1-E6F0-4E4F-9578-2AD4A392379E}" type="pres">
      <dgm:prSet presAssocID="{5E895712-59FA-48BA-A878-E0794ADCC0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454C-ACE8-4AD9-9BE8-834802B51043}" type="pres">
      <dgm:prSet presAssocID="{5E895712-59FA-48BA-A878-E0794ADCC0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EBB0F-BE0C-407A-82A5-F4F4F62532DB}" srcId="{5E895712-59FA-48BA-A878-E0794ADCC05A}" destId="{2D10E2A2-68E8-49C6-B92C-8426EA64B08D}" srcOrd="3" destOrd="0" parTransId="{52DAE173-8EDA-472A-9438-B14178559DF6}" sibTransId="{5844C76C-D194-4C87-ACA0-7A0760BE4B9E}"/>
    <dgm:cxn modelId="{CE0A67D0-C7F3-4B1F-998B-F08C861C0600}" type="presOf" srcId="{2D10E2A2-68E8-49C6-B92C-8426EA64B08D}" destId="{138A454C-ACE8-4AD9-9BE8-834802B51043}" srcOrd="0" destOrd="0" presId="urn:microsoft.com/office/officeart/2005/8/layout/matrix3"/>
    <dgm:cxn modelId="{2F0D7D20-E902-443A-83E2-23B6DCBFD4E7}" srcId="{5E895712-59FA-48BA-A878-E0794ADCC05A}" destId="{3326D270-86A7-4EAF-9844-2B90DC7A8EBA}" srcOrd="2" destOrd="0" parTransId="{A7976DA9-A4DB-48FF-9A18-338B8E1AB333}" sibTransId="{05BF68B5-96B8-4EF8-889A-C9B11BEC61D1}"/>
    <dgm:cxn modelId="{2B5A1E40-D17B-4845-AA61-C6A3A6446445}" type="presOf" srcId="{5E895712-59FA-48BA-A878-E0794ADCC05A}" destId="{497733AF-EA46-434D-A5A2-BB1217E2C1F0}" srcOrd="0" destOrd="0" presId="urn:microsoft.com/office/officeart/2005/8/layout/matrix3"/>
    <dgm:cxn modelId="{41B11CC2-ACCB-4917-9F71-68CC345C6A23}" srcId="{5E895712-59FA-48BA-A878-E0794ADCC05A}" destId="{2D5FC470-8B07-4A58-8D97-1B4FF6F39F50}" srcOrd="1" destOrd="0" parTransId="{B4FDC6C4-ABD1-4088-8C25-FE0A15E58ACB}" sibTransId="{D7EF0F2D-30DA-4AD6-BBC7-97F481EF2CD6}"/>
    <dgm:cxn modelId="{80B46B0E-FC0E-4E2A-BB2B-E4F57031B4F6}" type="presOf" srcId="{3326D270-86A7-4EAF-9844-2B90DC7A8EBA}" destId="{E7F5E7C1-E6F0-4E4F-9578-2AD4A392379E}" srcOrd="0" destOrd="0" presId="urn:microsoft.com/office/officeart/2005/8/layout/matrix3"/>
    <dgm:cxn modelId="{05F8D9FC-162F-4323-B40B-22DD51CEB0F3}" type="presOf" srcId="{2D5FC470-8B07-4A58-8D97-1B4FF6F39F50}" destId="{4027EF2C-AFD6-4FDB-B13A-42AE9387601A}" srcOrd="0" destOrd="0" presId="urn:microsoft.com/office/officeart/2005/8/layout/matrix3"/>
    <dgm:cxn modelId="{5BA0116F-F43E-4B97-8980-327A3B78BC61}" type="presOf" srcId="{1DA0F97E-2D74-4B4E-9AD5-EC00BFE7F101}" destId="{CBCE975B-56CF-405A-8793-C5D6D3A32390}" srcOrd="0" destOrd="0" presId="urn:microsoft.com/office/officeart/2005/8/layout/matrix3"/>
    <dgm:cxn modelId="{9E609BFD-FBDB-490C-9EB7-26F6149C7884}" srcId="{5E895712-59FA-48BA-A878-E0794ADCC05A}" destId="{1DA0F97E-2D74-4B4E-9AD5-EC00BFE7F101}" srcOrd="0" destOrd="0" parTransId="{621EC4D6-185E-43D2-B8AE-281E7F6D1899}" sibTransId="{06AE434F-A572-4724-8183-095BF43AFB0C}"/>
    <dgm:cxn modelId="{46722153-C66E-495C-BEB2-34DF2BF4C7DA}" type="presParOf" srcId="{497733AF-EA46-434D-A5A2-BB1217E2C1F0}" destId="{DCF47CD5-6B76-4416-AE68-2F0C659ABD98}" srcOrd="0" destOrd="0" presId="urn:microsoft.com/office/officeart/2005/8/layout/matrix3"/>
    <dgm:cxn modelId="{84635BD0-8373-431B-A3B9-42387EA89686}" type="presParOf" srcId="{497733AF-EA46-434D-A5A2-BB1217E2C1F0}" destId="{CBCE975B-56CF-405A-8793-C5D6D3A32390}" srcOrd="1" destOrd="0" presId="urn:microsoft.com/office/officeart/2005/8/layout/matrix3"/>
    <dgm:cxn modelId="{E2148BE1-C1C7-45FB-AB40-FE6447D54663}" type="presParOf" srcId="{497733AF-EA46-434D-A5A2-BB1217E2C1F0}" destId="{4027EF2C-AFD6-4FDB-B13A-42AE9387601A}" srcOrd="2" destOrd="0" presId="urn:microsoft.com/office/officeart/2005/8/layout/matrix3"/>
    <dgm:cxn modelId="{1E9B4BEF-CB16-44F7-B455-9FD02EB36DC4}" type="presParOf" srcId="{497733AF-EA46-434D-A5A2-BB1217E2C1F0}" destId="{E7F5E7C1-E6F0-4E4F-9578-2AD4A392379E}" srcOrd="3" destOrd="0" presId="urn:microsoft.com/office/officeart/2005/8/layout/matrix3"/>
    <dgm:cxn modelId="{F777101B-6FB8-4D61-B1A4-552B4B94E514}" type="presParOf" srcId="{497733AF-EA46-434D-A5A2-BB1217E2C1F0}" destId="{138A454C-ACE8-4AD9-9BE8-834802B510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71D488-4866-42D5-9E80-5E775A9248FA}" type="doc">
      <dgm:prSet loTypeId="urn:microsoft.com/office/officeart/2005/8/layout/lProcess2" loCatId="list" qsTypeId="urn:microsoft.com/office/officeart/2005/8/quickstyle/simple1" qsCatId="simple" csTypeId="urn:microsoft.com/office/officeart/2005/8/colors/colorful1#27" csCatId="colorful" phldr="1"/>
      <dgm:spPr/>
      <dgm:t>
        <a:bodyPr/>
        <a:lstStyle/>
        <a:p>
          <a:endParaRPr lang="en-US"/>
        </a:p>
      </dgm:t>
    </dgm:pt>
    <dgm:pt modelId="{DCDD82F2-5480-4538-B59A-6B7D8BD583D4}">
      <dgm:prSet custT="1"/>
      <dgm:spPr/>
      <dgm:t>
        <a:bodyPr/>
        <a:lstStyle/>
        <a:p>
          <a:pPr rtl="0"/>
          <a:r>
            <a:rPr lang="en-US" sz="2400" b="0" dirty="0" smtClean="0">
              <a:latin typeface="Calibri" pitchFamily="34" charset="0"/>
              <a:cs typeface="Calibri" pitchFamily="34" charset="0"/>
            </a:rPr>
            <a:t>Professional Ethics</a:t>
          </a:r>
          <a:endParaRPr lang="en-US" sz="2400" b="0" dirty="0">
            <a:latin typeface="Calibri" pitchFamily="34" charset="0"/>
            <a:cs typeface="Calibri" pitchFamily="34" charset="0"/>
          </a:endParaRPr>
        </a:p>
      </dgm:t>
    </dgm:pt>
    <dgm:pt modelId="{66BC60B1-1A77-49FC-B116-560CC0F5211F}" type="parTrans" cxnId="{B4C2A0AE-221D-4DFB-9D51-B4E53746D27E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FF409FB2-0D6F-4250-9536-DDDD6F38EC4E}" type="sibTrans" cxnId="{B4C2A0AE-221D-4DFB-9D51-B4E53746D27E}">
      <dgm:prSet custT="1"/>
      <dgm:spPr/>
      <dgm:t>
        <a:bodyPr/>
        <a:lstStyle/>
        <a:p>
          <a:endParaRPr lang="en-US" sz="4000">
            <a:latin typeface="Calibri" pitchFamily="34" charset="0"/>
            <a:cs typeface="Calibri" pitchFamily="34" charset="0"/>
          </a:endParaRPr>
        </a:p>
      </dgm:t>
    </dgm:pt>
    <dgm:pt modelId="{4E46F5D6-103A-4315-AB10-397986DC6FB9}">
      <dgm:prSet custT="1"/>
      <dgm:spPr/>
      <dgm:t>
        <a:bodyPr/>
        <a:lstStyle/>
        <a:p>
          <a:pPr rtl="0"/>
          <a:r>
            <a:rPr lang="en-US" sz="2400" b="0" dirty="0" smtClean="0">
              <a:latin typeface="Calibri" pitchFamily="34" charset="0"/>
              <a:cs typeface="Calibri" pitchFamily="34" charset="0"/>
            </a:rPr>
            <a:t>Social </a:t>
          </a:r>
          <a:br>
            <a:rPr lang="en-US" sz="2400" b="0" dirty="0" smtClean="0">
              <a:latin typeface="Calibri" pitchFamily="34" charset="0"/>
              <a:cs typeface="Calibri" pitchFamily="34" charset="0"/>
            </a:rPr>
          </a:br>
          <a:r>
            <a:rPr lang="en-US" sz="2400" b="0" dirty="0" smtClean="0">
              <a:latin typeface="Calibri" pitchFamily="34" charset="0"/>
              <a:cs typeface="Calibri" pitchFamily="34" charset="0"/>
            </a:rPr>
            <a:t>Ethics</a:t>
          </a:r>
          <a:endParaRPr lang="en-US" sz="2400" b="0" dirty="0">
            <a:latin typeface="Calibri" pitchFamily="34" charset="0"/>
            <a:cs typeface="Calibri" pitchFamily="34" charset="0"/>
          </a:endParaRPr>
        </a:p>
      </dgm:t>
    </dgm:pt>
    <dgm:pt modelId="{F3F7A65B-1118-4C75-9252-8C845FF25720}" type="parTrans" cxnId="{200EF7FC-E21A-4684-94DB-1CC6A772866B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588422CE-0609-453B-904C-492101AC8FB0}" type="sibTrans" cxnId="{200EF7FC-E21A-4684-94DB-1CC6A772866B}">
      <dgm:prSet custT="1"/>
      <dgm:spPr/>
      <dgm:t>
        <a:bodyPr/>
        <a:lstStyle/>
        <a:p>
          <a:endParaRPr lang="en-US" sz="4000">
            <a:latin typeface="Calibri" pitchFamily="34" charset="0"/>
            <a:cs typeface="Calibri" pitchFamily="34" charset="0"/>
          </a:endParaRPr>
        </a:p>
      </dgm:t>
    </dgm:pt>
    <dgm:pt modelId="{D37FC803-D434-4BED-9950-FB43A8C5BCE9}">
      <dgm:prSet custT="1"/>
      <dgm:spPr/>
      <dgm:t>
        <a:bodyPr/>
        <a:lstStyle/>
        <a:p>
          <a:pPr rtl="0"/>
          <a:r>
            <a:rPr lang="en-US" sz="2400" b="0" dirty="0" smtClean="0">
              <a:latin typeface="Calibri" pitchFamily="34" charset="0"/>
              <a:cs typeface="Calibri" pitchFamily="34" charset="0"/>
            </a:rPr>
            <a:t>Individual Ethics</a:t>
          </a:r>
          <a:endParaRPr lang="en-US" sz="2400" b="0" dirty="0">
            <a:latin typeface="Calibri" pitchFamily="34" charset="0"/>
            <a:cs typeface="Calibri" pitchFamily="34" charset="0"/>
          </a:endParaRPr>
        </a:p>
      </dgm:t>
    </dgm:pt>
    <dgm:pt modelId="{202F87AE-7A1F-4DAF-865E-92D9DC462F72}" type="parTrans" cxnId="{5A710EA6-03C1-4DA4-BE72-B597B0064560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4C89D569-746E-4FF1-8A56-36E0E501916E}" type="sibTrans" cxnId="{5A710EA6-03C1-4DA4-BE72-B597B0064560}">
      <dgm:prSet custT="1"/>
      <dgm:spPr/>
      <dgm:t>
        <a:bodyPr/>
        <a:lstStyle/>
        <a:p>
          <a:endParaRPr lang="en-US" sz="4000">
            <a:latin typeface="Calibri" pitchFamily="34" charset="0"/>
            <a:cs typeface="Calibri" pitchFamily="34" charset="0"/>
          </a:endParaRPr>
        </a:p>
      </dgm:t>
    </dgm:pt>
    <dgm:pt modelId="{74EA33E0-AC12-44C3-841F-A95C245C0B23}">
      <dgm:prSet custT="1"/>
      <dgm:spPr/>
      <dgm:t>
        <a:bodyPr/>
        <a:lstStyle/>
        <a:p>
          <a:pPr rtl="0"/>
          <a:r>
            <a:rPr lang="en-US" sz="2000" b="0" dirty="0" smtClean="0">
              <a:latin typeface="Calibri" pitchFamily="34" charset="0"/>
              <a:cs typeface="Calibri" pitchFamily="34" charset="0"/>
            </a:rPr>
            <a:t>Defined by an organization</a:t>
          </a:r>
          <a:endParaRPr lang="en-US" sz="2000" b="0" dirty="0">
            <a:latin typeface="Calibri" pitchFamily="34" charset="0"/>
            <a:cs typeface="Calibri" pitchFamily="34" charset="0"/>
          </a:endParaRPr>
        </a:p>
      </dgm:t>
    </dgm:pt>
    <dgm:pt modelId="{8A37AF01-666F-4EBC-A433-56CA913E6C87}" type="parTrans" cxnId="{8BC64FD6-1892-4043-8AA8-5944CBEE5D5F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1F4504F8-F7BC-45BA-B857-A54250660A48}" type="sibTrans" cxnId="{8BC64FD6-1892-4043-8AA8-5944CBEE5D5F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7479AFF3-965C-4FCE-B517-841EB72812D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000" b="0" dirty="0" smtClean="0">
              <a:latin typeface="Calibri" pitchFamily="34" charset="0"/>
              <a:cs typeface="Calibri" pitchFamily="34" charset="0"/>
            </a:rPr>
            <a:t>Defined by society </a:t>
          </a:r>
          <a:endParaRPr lang="en-US" sz="2000" b="0" dirty="0">
            <a:latin typeface="Calibri" pitchFamily="34" charset="0"/>
            <a:cs typeface="Calibri" pitchFamily="34" charset="0"/>
          </a:endParaRPr>
        </a:p>
      </dgm:t>
    </dgm:pt>
    <dgm:pt modelId="{7E478A7A-006B-48FE-B202-E60EE4D8CBDE}" type="parTrans" cxnId="{379D142F-B6A8-4E88-8479-78132D30CACE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D7781EB-25DC-462C-B65F-6C31211B9768}" type="sibTrans" cxnId="{379D142F-B6A8-4E88-8479-78132D30CACE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557FB3DB-A6F5-4B9E-8EE3-19FD265DDF46}">
      <dgm:prSet custT="1"/>
      <dgm:spPr/>
      <dgm:t>
        <a:bodyPr/>
        <a:lstStyle/>
        <a:p>
          <a:pPr rtl="0"/>
          <a:r>
            <a:rPr lang="en-US" sz="2000" b="0" dirty="0" smtClean="0">
              <a:latin typeface="Calibri" pitchFamily="34" charset="0"/>
              <a:cs typeface="Calibri" pitchFamily="34" charset="0"/>
            </a:rPr>
            <a:t>Defined by a person</a:t>
          </a:r>
          <a:endParaRPr lang="en-US" sz="2000" b="0" dirty="0">
            <a:latin typeface="Calibri" pitchFamily="34" charset="0"/>
            <a:cs typeface="Calibri" pitchFamily="34" charset="0"/>
          </a:endParaRPr>
        </a:p>
      </dgm:t>
    </dgm:pt>
    <dgm:pt modelId="{79FB55B1-CD3F-4666-9984-CBA07A076535}" type="parTrans" cxnId="{87EBC40E-5AFF-4B63-B2FF-A37006F8769C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C308E6C9-4688-4D5A-AC8D-670C9C3233EB}" type="sibTrans" cxnId="{87EBC40E-5AFF-4B63-B2FF-A37006F8769C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4F110595-9C99-49B6-A3FF-468358E374F5}" type="pres">
      <dgm:prSet presAssocID="{EA71D488-4866-42D5-9E80-5E775A9248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C38793-D34C-420E-9E0C-8F299CD9E859}" type="pres">
      <dgm:prSet presAssocID="{DCDD82F2-5480-4538-B59A-6B7D8BD583D4}" presName="compNode" presStyleCnt="0"/>
      <dgm:spPr/>
      <dgm:t>
        <a:bodyPr/>
        <a:lstStyle/>
        <a:p>
          <a:endParaRPr lang="en-US"/>
        </a:p>
      </dgm:t>
    </dgm:pt>
    <dgm:pt modelId="{459932AA-0C9A-4491-916B-7D304BB34E46}" type="pres">
      <dgm:prSet presAssocID="{DCDD82F2-5480-4538-B59A-6B7D8BD583D4}" presName="aNode" presStyleLbl="bgShp" presStyleIdx="0" presStyleCnt="3"/>
      <dgm:spPr/>
      <dgm:t>
        <a:bodyPr/>
        <a:lstStyle/>
        <a:p>
          <a:endParaRPr lang="en-US"/>
        </a:p>
      </dgm:t>
    </dgm:pt>
    <dgm:pt modelId="{44B883D0-F80B-489A-8416-6FE484904AC0}" type="pres">
      <dgm:prSet presAssocID="{DCDD82F2-5480-4538-B59A-6B7D8BD583D4}" presName="textNode" presStyleLbl="bgShp" presStyleIdx="0" presStyleCnt="3"/>
      <dgm:spPr/>
      <dgm:t>
        <a:bodyPr/>
        <a:lstStyle/>
        <a:p>
          <a:endParaRPr lang="en-US"/>
        </a:p>
      </dgm:t>
    </dgm:pt>
    <dgm:pt modelId="{832E2D1B-62C9-4003-B94F-BCF538AB3F50}" type="pres">
      <dgm:prSet presAssocID="{DCDD82F2-5480-4538-B59A-6B7D8BD583D4}" presName="compChildNode" presStyleCnt="0"/>
      <dgm:spPr/>
      <dgm:t>
        <a:bodyPr/>
        <a:lstStyle/>
        <a:p>
          <a:endParaRPr lang="en-US"/>
        </a:p>
      </dgm:t>
    </dgm:pt>
    <dgm:pt modelId="{B5449310-3815-4729-BE59-12EDEE4CAC12}" type="pres">
      <dgm:prSet presAssocID="{DCDD82F2-5480-4538-B59A-6B7D8BD583D4}" presName="theInnerList" presStyleCnt="0"/>
      <dgm:spPr/>
      <dgm:t>
        <a:bodyPr/>
        <a:lstStyle/>
        <a:p>
          <a:endParaRPr lang="en-US"/>
        </a:p>
      </dgm:t>
    </dgm:pt>
    <dgm:pt modelId="{22797775-30D8-415A-AC1C-F78291A82956}" type="pres">
      <dgm:prSet presAssocID="{74EA33E0-AC12-44C3-841F-A95C245C0B2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6781-7D8D-4861-A36B-AF8E94A36024}" type="pres">
      <dgm:prSet presAssocID="{DCDD82F2-5480-4538-B59A-6B7D8BD583D4}" presName="aSpace" presStyleCnt="0"/>
      <dgm:spPr/>
      <dgm:t>
        <a:bodyPr/>
        <a:lstStyle/>
        <a:p>
          <a:endParaRPr lang="en-US"/>
        </a:p>
      </dgm:t>
    </dgm:pt>
    <dgm:pt modelId="{98C565A4-CC6B-4F94-9A37-8A7A3BC5CE17}" type="pres">
      <dgm:prSet presAssocID="{4E46F5D6-103A-4315-AB10-397986DC6FB9}" presName="compNode" presStyleCnt="0"/>
      <dgm:spPr/>
      <dgm:t>
        <a:bodyPr/>
        <a:lstStyle/>
        <a:p>
          <a:endParaRPr lang="en-US"/>
        </a:p>
      </dgm:t>
    </dgm:pt>
    <dgm:pt modelId="{9B5FC536-4A45-497D-AB96-722BFCB6908B}" type="pres">
      <dgm:prSet presAssocID="{4E46F5D6-103A-4315-AB10-397986DC6FB9}" presName="aNode" presStyleLbl="bgShp" presStyleIdx="1" presStyleCnt="3"/>
      <dgm:spPr/>
      <dgm:t>
        <a:bodyPr/>
        <a:lstStyle/>
        <a:p>
          <a:endParaRPr lang="en-US"/>
        </a:p>
      </dgm:t>
    </dgm:pt>
    <dgm:pt modelId="{85A5E512-1B82-45F3-8F5A-3BE742D422B4}" type="pres">
      <dgm:prSet presAssocID="{4E46F5D6-103A-4315-AB10-397986DC6FB9}" presName="textNode" presStyleLbl="bgShp" presStyleIdx="1" presStyleCnt="3"/>
      <dgm:spPr/>
      <dgm:t>
        <a:bodyPr/>
        <a:lstStyle/>
        <a:p>
          <a:endParaRPr lang="en-US"/>
        </a:p>
      </dgm:t>
    </dgm:pt>
    <dgm:pt modelId="{0919FBAC-D8E9-4D81-A280-97B7A82F1E3F}" type="pres">
      <dgm:prSet presAssocID="{4E46F5D6-103A-4315-AB10-397986DC6FB9}" presName="compChildNode" presStyleCnt="0"/>
      <dgm:spPr/>
      <dgm:t>
        <a:bodyPr/>
        <a:lstStyle/>
        <a:p>
          <a:endParaRPr lang="en-US"/>
        </a:p>
      </dgm:t>
    </dgm:pt>
    <dgm:pt modelId="{AE9C1452-6850-4D36-AD6F-67AF64984F4C}" type="pres">
      <dgm:prSet presAssocID="{4E46F5D6-103A-4315-AB10-397986DC6FB9}" presName="theInnerList" presStyleCnt="0"/>
      <dgm:spPr/>
      <dgm:t>
        <a:bodyPr/>
        <a:lstStyle/>
        <a:p>
          <a:endParaRPr lang="en-US"/>
        </a:p>
      </dgm:t>
    </dgm:pt>
    <dgm:pt modelId="{AB3317D3-E17E-4360-9BB9-105AF6990675}" type="pres">
      <dgm:prSet presAssocID="{7479AFF3-965C-4FCE-B517-841EB72812D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7DAC6-8F56-4633-A574-CA2F1C6603AE}" type="pres">
      <dgm:prSet presAssocID="{4E46F5D6-103A-4315-AB10-397986DC6FB9}" presName="aSpace" presStyleCnt="0"/>
      <dgm:spPr/>
      <dgm:t>
        <a:bodyPr/>
        <a:lstStyle/>
        <a:p>
          <a:endParaRPr lang="en-US"/>
        </a:p>
      </dgm:t>
    </dgm:pt>
    <dgm:pt modelId="{9B989617-4366-40BA-9C76-2E9AF1C2FF08}" type="pres">
      <dgm:prSet presAssocID="{D37FC803-D434-4BED-9950-FB43A8C5BCE9}" presName="compNode" presStyleCnt="0"/>
      <dgm:spPr/>
      <dgm:t>
        <a:bodyPr/>
        <a:lstStyle/>
        <a:p>
          <a:endParaRPr lang="en-US"/>
        </a:p>
      </dgm:t>
    </dgm:pt>
    <dgm:pt modelId="{A954B5B9-68B9-4BFF-84BE-0910D7F32FA5}" type="pres">
      <dgm:prSet presAssocID="{D37FC803-D434-4BED-9950-FB43A8C5BCE9}" presName="aNode" presStyleLbl="bgShp" presStyleIdx="2" presStyleCnt="3"/>
      <dgm:spPr/>
      <dgm:t>
        <a:bodyPr/>
        <a:lstStyle/>
        <a:p>
          <a:endParaRPr lang="en-US"/>
        </a:p>
      </dgm:t>
    </dgm:pt>
    <dgm:pt modelId="{8238DCC0-7225-4370-8848-1E800E1E9B97}" type="pres">
      <dgm:prSet presAssocID="{D37FC803-D434-4BED-9950-FB43A8C5BCE9}" presName="textNode" presStyleLbl="bgShp" presStyleIdx="2" presStyleCnt="3"/>
      <dgm:spPr/>
      <dgm:t>
        <a:bodyPr/>
        <a:lstStyle/>
        <a:p>
          <a:endParaRPr lang="en-US"/>
        </a:p>
      </dgm:t>
    </dgm:pt>
    <dgm:pt modelId="{3C526AEC-B2AA-4CEC-AFBA-A094C9488A3C}" type="pres">
      <dgm:prSet presAssocID="{D37FC803-D434-4BED-9950-FB43A8C5BCE9}" presName="compChildNode" presStyleCnt="0"/>
      <dgm:spPr/>
      <dgm:t>
        <a:bodyPr/>
        <a:lstStyle/>
        <a:p>
          <a:endParaRPr lang="en-US"/>
        </a:p>
      </dgm:t>
    </dgm:pt>
    <dgm:pt modelId="{AD006DC5-B912-430C-ABE6-9C687B5D994F}" type="pres">
      <dgm:prSet presAssocID="{D37FC803-D434-4BED-9950-FB43A8C5BCE9}" presName="theInnerList" presStyleCnt="0"/>
      <dgm:spPr/>
      <dgm:t>
        <a:bodyPr/>
        <a:lstStyle/>
        <a:p>
          <a:endParaRPr lang="en-US"/>
        </a:p>
      </dgm:t>
    </dgm:pt>
    <dgm:pt modelId="{99972092-94AA-489C-B2FB-5BE2D87FC2BC}" type="pres">
      <dgm:prSet presAssocID="{557FB3DB-A6F5-4B9E-8EE3-19FD265DDF4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84BDC-6430-49C5-9697-4F2FB77E6FC0}" type="presOf" srcId="{74EA33E0-AC12-44C3-841F-A95C245C0B23}" destId="{22797775-30D8-415A-AC1C-F78291A82956}" srcOrd="0" destOrd="0" presId="urn:microsoft.com/office/officeart/2005/8/layout/lProcess2"/>
    <dgm:cxn modelId="{3DD12A51-D95F-4C79-B7D3-E8A8AF605DAA}" type="presOf" srcId="{DCDD82F2-5480-4538-B59A-6B7D8BD583D4}" destId="{44B883D0-F80B-489A-8416-6FE484904AC0}" srcOrd="1" destOrd="0" presId="urn:microsoft.com/office/officeart/2005/8/layout/lProcess2"/>
    <dgm:cxn modelId="{B4C2A0AE-221D-4DFB-9D51-B4E53746D27E}" srcId="{EA71D488-4866-42D5-9E80-5E775A9248FA}" destId="{DCDD82F2-5480-4538-B59A-6B7D8BD583D4}" srcOrd="0" destOrd="0" parTransId="{66BC60B1-1A77-49FC-B116-560CC0F5211F}" sibTransId="{FF409FB2-0D6F-4250-9536-DDDD6F38EC4E}"/>
    <dgm:cxn modelId="{6B8E90C5-8F04-45B9-9C4D-585B38CFB263}" type="presOf" srcId="{EA71D488-4866-42D5-9E80-5E775A9248FA}" destId="{4F110595-9C99-49B6-A3FF-468358E374F5}" srcOrd="0" destOrd="0" presId="urn:microsoft.com/office/officeart/2005/8/layout/lProcess2"/>
    <dgm:cxn modelId="{75B9B282-184D-45B8-A35F-53E3168470ED}" type="presOf" srcId="{7479AFF3-965C-4FCE-B517-841EB72812D7}" destId="{AB3317D3-E17E-4360-9BB9-105AF6990675}" srcOrd="0" destOrd="0" presId="urn:microsoft.com/office/officeart/2005/8/layout/lProcess2"/>
    <dgm:cxn modelId="{4608AF1F-44F5-4BD9-9676-D3235828FCB5}" type="presOf" srcId="{D37FC803-D434-4BED-9950-FB43A8C5BCE9}" destId="{A954B5B9-68B9-4BFF-84BE-0910D7F32FA5}" srcOrd="0" destOrd="0" presId="urn:microsoft.com/office/officeart/2005/8/layout/lProcess2"/>
    <dgm:cxn modelId="{3C3902E7-34C5-4017-BF44-9A09769F0E8C}" type="presOf" srcId="{557FB3DB-A6F5-4B9E-8EE3-19FD265DDF46}" destId="{99972092-94AA-489C-B2FB-5BE2D87FC2BC}" srcOrd="0" destOrd="0" presId="urn:microsoft.com/office/officeart/2005/8/layout/lProcess2"/>
    <dgm:cxn modelId="{379D142F-B6A8-4E88-8479-78132D30CACE}" srcId="{4E46F5D6-103A-4315-AB10-397986DC6FB9}" destId="{7479AFF3-965C-4FCE-B517-841EB72812D7}" srcOrd="0" destOrd="0" parTransId="{7E478A7A-006B-48FE-B202-E60EE4D8CBDE}" sibTransId="{2D7781EB-25DC-462C-B65F-6C31211B9768}"/>
    <dgm:cxn modelId="{200EF7FC-E21A-4684-94DB-1CC6A772866B}" srcId="{EA71D488-4866-42D5-9E80-5E775A9248FA}" destId="{4E46F5D6-103A-4315-AB10-397986DC6FB9}" srcOrd="1" destOrd="0" parTransId="{F3F7A65B-1118-4C75-9252-8C845FF25720}" sibTransId="{588422CE-0609-453B-904C-492101AC8FB0}"/>
    <dgm:cxn modelId="{7323C707-8E0B-431B-A0A6-80B848D75C63}" type="presOf" srcId="{4E46F5D6-103A-4315-AB10-397986DC6FB9}" destId="{9B5FC536-4A45-497D-AB96-722BFCB6908B}" srcOrd="0" destOrd="0" presId="urn:microsoft.com/office/officeart/2005/8/layout/lProcess2"/>
    <dgm:cxn modelId="{8E73C343-DE24-4344-8BEF-379D9060335D}" type="presOf" srcId="{4E46F5D6-103A-4315-AB10-397986DC6FB9}" destId="{85A5E512-1B82-45F3-8F5A-3BE742D422B4}" srcOrd="1" destOrd="0" presId="urn:microsoft.com/office/officeart/2005/8/layout/lProcess2"/>
    <dgm:cxn modelId="{027A21E6-EE2E-4B63-8018-83412FC2FD4D}" type="presOf" srcId="{D37FC803-D434-4BED-9950-FB43A8C5BCE9}" destId="{8238DCC0-7225-4370-8848-1E800E1E9B97}" srcOrd="1" destOrd="0" presId="urn:microsoft.com/office/officeart/2005/8/layout/lProcess2"/>
    <dgm:cxn modelId="{8BC64FD6-1892-4043-8AA8-5944CBEE5D5F}" srcId="{DCDD82F2-5480-4538-B59A-6B7D8BD583D4}" destId="{74EA33E0-AC12-44C3-841F-A95C245C0B23}" srcOrd="0" destOrd="0" parTransId="{8A37AF01-666F-4EBC-A433-56CA913E6C87}" sibTransId="{1F4504F8-F7BC-45BA-B857-A54250660A48}"/>
    <dgm:cxn modelId="{B2D7E54A-7048-4983-8B41-E2FDB732783F}" type="presOf" srcId="{DCDD82F2-5480-4538-B59A-6B7D8BD583D4}" destId="{459932AA-0C9A-4491-916B-7D304BB34E46}" srcOrd="0" destOrd="0" presId="urn:microsoft.com/office/officeart/2005/8/layout/lProcess2"/>
    <dgm:cxn modelId="{87EBC40E-5AFF-4B63-B2FF-A37006F8769C}" srcId="{D37FC803-D434-4BED-9950-FB43A8C5BCE9}" destId="{557FB3DB-A6F5-4B9E-8EE3-19FD265DDF46}" srcOrd="0" destOrd="0" parTransId="{79FB55B1-CD3F-4666-9984-CBA07A076535}" sibTransId="{C308E6C9-4688-4D5A-AC8D-670C9C3233EB}"/>
    <dgm:cxn modelId="{5A710EA6-03C1-4DA4-BE72-B597B0064560}" srcId="{EA71D488-4866-42D5-9E80-5E775A9248FA}" destId="{D37FC803-D434-4BED-9950-FB43A8C5BCE9}" srcOrd="2" destOrd="0" parTransId="{202F87AE-7A1F-4DAF-865E-92D9DC462F72}" sibTransId="{4C89D569-746E-4FF1-8A56-36E0E501916E}"/>
    <dgm:cxn modelId="{23AE787B-9214-4FFA-B050-B23F3E7ECA7E}" type="presParOf" srcId="{4F110595-9C99-49B6-A3FF-468358E374F5}" destId="{D0C38793-D34C-420E-9E0C-8F299CD9E859}" srcOrd="0" destOrd="0" presId="urn:microsoft.com/office/officeart/2005/8/layout/lProcess2"/>
    <dgm:cxn modelId="{A68CF9D3-896A-45DD-802E-E383D54EBC06}" type="presParOf" srcId="{D0C38793-D34C-420E-9E0C-8F299CD9E859}" destId="{459932AA-0C9A-4491-916B-7D304BB34E46}" srcOrd="0" destOrd="0" presId="urn:microsoft.com/office/officeart/2005/8/layout/lProcess2"/>
    <dgm:cxn modelId="{B0861E4A-A717-4B53-8B06-A4B4407BA6ED}" type="presParOf" srcId="{D0C38793-D34C-420E-9E0C-8F299CD9E859}" destId="{44B883D0-F80B-489A-8416-6FE484904AC0}" srcOrd="1" destOrd="0" presId="urn:microsoft.com/office/officeart/2005/8/layout/lProcess2"/>
    <dgm:cxn modelId="{2869EC76-D292-4F3C-B65C-CA014EEB35D5}" type="presParOf" srcId="{D0C38793-D34C-420E-9E0C-8F299CD9E859}" destId="{832E2D1B-62C9-4003-B94F-BCF538AB3F50}" srcOrd="2" destOrd="0" presId="urn:microsoft.com/office/officeart/2005/8/layout/lProcess2"/>
    <dgm:cxn modelId="{4BBF6CBD-AA5A-4E6E-96DF-99B3ED2264C0}" type="presParOf" srcId="{832E2D1B-62C9-4003-B94F-BCF538AB3F50}" destId="{B5449310-3815-4729-BE59-12EDEE4CAC12}" srcOrd="0" destOrd="0" presId="urn:microsoft.com/office/officeart/2005/8/layout/lProcess2"/>
    <dgm:cxn modelId="{EED7A500-5FDF-458C-BEAB-92333026991D}" type="presParOf" srcId="{B5449310-3815-4729-BE59-12EDEE4CAC12}" destId="{22797775-30D8-415A-AC1C-F78291A82956}" srcOrd="0" destOrd="0" presId="urn:microsoft.com/office/officeart/2005/8/layout/lProcess2"/>
    <dgm:cxn modelId="{B2DACAE8-2328-4EEA-B7CB-BC52B1FF01FE}" type="presParOf" srcId="{4F110595-9C99-49B6-A3FF-468358E374F5}" destId="{12AB6781-7D8D-4861-A36B-AF8E94A36024}" srcOrd="1" destOrd="0" presId="urn:microsoft.com/office/officeart/2005/8/layout/lProcess2"/>
    <dgm:cxn modelId="{9B6D2E6E-E6C0-42E4-A9F0-A7BAE58DA331}" type="presParOf" srcId="{4F110595-9C99-49B6-A3FF-468358E374F5}" destId="{98C565A4-CC6B-4F94-9A37-8A7A3BC5CE17}" srcOrd="2" destOrd="0" presId="urn:microsoft.com/office/officeart/2005/8/layout/lProcess2"/>
    <dgm:cxn modelId="{F8A42638-F1AE-4A6B-B983-99E9839ED3E1}" type="presParOf" srcId="{98C565A4-CC6B-4F94-9A37-8A7A3BC5CE17}" destId="{9B5FC536-4A45-497D-AB96-722BFCB6908B}" srcOrd="0" destOrd="0" presId="urn:microsoft.com/office/officeart/2005/8/layout/lProcess2"/>
    <dgm:cxn modelId="{0F27FCDB-5A37-40AA-A0D8-5CEC766E80FB}" type="presParOf" srcId="{98C565A4-CC6B-4F94-9A37-8A7A3BC5CE17}" destId="{85A5E512-1B82-45F3-8F5A-3BE742D422B4}" srcOrd="1" destOrd="0" presId="urn:microsoft.com/office/officeart/2005/8/layout/lProcess2"/>
    <dgm:cxn modelId="{E2BBCB75-36D9-43FB-BEB0-CC82FA882B69}" type="presParOf" srcId="{98C565A4-CC6B-4F94-9A37-8A7A3BC5CE17}" destId="{0919FBAC-D8E9-4D81-A280-97B7A82F1E3F}" srcOrd="2" destOrd="0" presId="urn:microsoft.com/office/officeart/2005/8/layout/lProcess2"/>
    <dgm:cxn modelId="{12EA5345-4F33-462B-A29B-7F3149AFF3BF}" type="presParOf" srcId="{0919FBAC-D8E9-4D81-A280-97B7A82F1E3F}" destId="{AE9C1452-6850-4D36-AD6F-67AF64984F4C}" srcOrd="0" destOrd="0" presId="urn:microsoft.com/office/officeart/2005/8/layout/lProcess2"/>
    <dgm:cxn modelId="{89C2F4B9-169E-4367-94C8-5D7FCC568AD5}" type="presParOf" srcId="{AE9C1452-6850-4D36-AD6F-67AF64984F4C}" destId="{AB3317D3-E17E-4360-9BB9-105AF6990675}" srcOrd="0" destOrd="0" presId="urn:microsoft.com/office/officeart/2005/8/layout/lProcess2"/>
    <dgm:cxn modelId="{4EEC941A-B138-4C51-B1BB-2817FDE16AB1}" type="presParOf" srcId="{4F110595-9C99-49B6-A3FF-468358E374F5}" destId="{4DA7DAC6-8F56-4633-A574-CA2F1C6603AE}" srcOrd="3" destOrd="0" presId="urn:microsoft.com/office/officeart/2005/8/layout/lProcess2"/>
    <dgm:cxn modelId="{AB4728F8-9810-470E-B0EB-68A612539F69}" type="presParOf" srcId="{4F110595-9C99-49B6-A3FF-468358E374F5}" destId="{9B989617-4366-40BA-9C76-2E9AF1C2FF08}" srcOrd="4" destOrd="0" presId="urn:microsoft.com/office/officeart/2005/8/layout/lProcess2"/>
    <dgm:cxn modelId="{5F682D32-966B-43D7-853A-4CF6A26F5753}" type="presParOf" srcId="{9B989617-4366-40BA-9C76-2E9AF1C2FF08}" destId="{A954B5B9-68B9-4BFF-84BE-0910D7F32FA5}" srcOrd="0" destOrd="0" presId="urn:microsoft.com/office/officeart/2005/8/layout/lProcess2"/>
    <dgm:cxn modelId="{34B1BE68-ACCF-4FFF-9EBD-8FDC3D28BFA7}" type="presParOf" srcId="{9B989617-4366-40BA-9C76-2E9AF1C2FF08}" destId="{8238DCC0-7225-4370-8848-1E800E1E9B97}" srcOrd="1" destOrd="0" presId="urn:microsoft.com/office/officeart/2005/8/layout/lProcess2"/>
    <dgm:cxn modelId="{2144AEAE-9707-4EA4-8C28-3C74033A4A86}" type="presParOf" srcId="{9B989617-4366-40BA-9C76-2E9AF1C2FF08}" destId="{3C526AEC-B2AA-4CEC-AFBA-A094C9488A3C}" srcOrd="2" destOrd="0" presId="urn:microsoft.com/office/officeart/2005/8/layout/lProcess2"/>
    <dgm:cxn modelId="{8C6D9B36-B7E4-4F22-896A-1E8AAECB5D15}" type="presParOf" srcId="{3C526AEC-B2AA-4CEC-AFBA-A094C9488A3C}" destId="{AD006DC5-B912-430C-ABE6-9C687B5D994F}" srcOrd="0" destOrd="0" presId="urn:microsoft.com/office/officeart/2005/8/layout/lProcess2"/>
    <dgm:cxn modelId="{C5FDEF83-EE27-4732-8562-0EB139642FA9}" type="presParOf" srcId="{AD006DC5-B912-430C-ABE6-9C687B5D994F}" destId="{99972092-94AA-489C-B2FB-5BE2D87FC2B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D9A69F-26B4-467C-B512-3A801039200C}" type="doc">
      <dgm:prSet loTypeId="urn:microsoft.com/office/officeart/2005/8/layout/vProcess5" loCatId="process" qsTypeId="urn:microsoft.com/office/officeart/2005/8/quickstyle/simple1" qsCatId="simple" csTypeId="urn:microsoft.com/office/officeart/2005/8/colors/colorful1#28" csCatId="colorful" phldr="1"/>
      <dgm:spPr/>
      <dgm:t>
        <a:bodyPr/>
        <a:lstStyle/>
        <a:p>
          <a:endParaRPr lang="en-US"/>
        </a:p>
      </dgm:t>
    </dgm:pt>
    <dgm:pt modelId="{CE978499-8150-4B67-91B2-2569BD4C336A}">
      <dgm:prSet phldrT="[Text]" custT="1"/>
      <dgm:spPr/>
      <dgm:t>
        <a:bodyPr/>
        <a:lstStyle/>
        <a:p>
          <a:r>
            <a:rPr lang="en-US" sz="1800" b="0" dirty="0" smtClean="0">
              <a:latin typeface="+mj-lt"/>
              <a:cs typeface="Calibri" pitchFamily="34" charset="0"/>
            </a:rPr>
            <a:t>1. Is the action legal?  </a:t>
          </a:r>
          <a:endParaRPr lang="en-US" sz="1800" b="0" dirty="0">
            <a:latin typeface="+mj-lt"/>
            <a:cs typeface="Calibri" pitchFamily="34" charset="0"/>
          </a:endParaRPr>
        </a:p>
      </dgm:t>
    </dgm:pt>
    <dgm:pt modelId="{66CF3E89-D2C3-426F-8E7D-C281EA0C3CFC}" type="parTrans" cxnId="{9EB303BA-7423-43DD-9CAB-B7954B69C2AB}">
      <dgm:prSet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E4F2D2DB-D824-41D8-B763-383B93113249}" type="sibTrans" cxnId="{9EB303BA-7423-43DD-9CAB-B7954B69C2AB}">
      <dgm:prSet custT="1"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D86E4364-32A5-460B-866A-A9D1BCACE7ED}">
      <dgm:prSet custT="1"/>
      <dgm:spPr/>
      <dgm:t>
        <a:bodyPr/>
        <a:lstStyle/>
        <a:p>
          <a:pPr marL="290513" indent="-290513"/>
          <a:r>
            <a:rPr lang="en-US" sz="1800" b="0" dirty="0" smtClean="0">
              <a:latin typeface="+mj-lt"/>
              <a:cs typeface="Calibri" pitchFamily="34" charset="0"/>
            </a:rPr>
            <a:t>2. Does the action comply with your company’s policies and guidelines? </a:t>
          </a:r>
          <a:endParaRPr lang="en-US" sz="1800" b="0" dirty="0">
            <a:latin typeface="+mj-lt"/>
            <a:cs typeface="Calibri" pitchFamily="34" charset="0"/>
          </a:endParaRPr>
        </a:p>
      </dgm:t>
    </dgm:pt>
    <dgm:pt modelId="{4E9096DA-2121-4D4A-8AF8-2DD5B83C6361}" type="parTrans" cxnId="{D344A2CC-D371-49D9-A9E1-DB077842A16A}">
      <dgm:prSet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AD011971-F527-4932-AC12-312827CC43F4}" type="sibTrans" cxnId="{D344A2CC-D371-49D9-A9E1-DB077842A16A}">
      <dgm:prSet custT="1"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979B3FC3-9D53-469C-AC76-FD29DBB98273}">
      <dgm:prSet custT="1"/>
      <dgm:spPr>
        <a:solidFill>
          <a:schemeClr val="accent1"/>
        </a:solidFill>
      </dgm:spPr>
      <dgm:t>
        <a:bodyPr/>
        <a:lstStyle/>
        <a:p>
          <a:pPr marL="290513" indent="-290513"/>
          <a:r>
            <a:rPr lang="en-US" sz="1800" b="0" dirty="0" smtClean="0">
              <a:latin typeface="+mj-lt"/>
              <a:cs typeface="Calibri" pitchFamily="34" charset="0"/>
            </a:rPr>
            <a:t>3. Who will be affected by your decision and how?  </a:t>
          </a:r>
          <a:endParaRPr lang="en-US" sz="1800" b="0" dirty="0">
            <a:latin typeface="+mj-lt"/>
            <a:cs typeface="Calibri" pitchFamily="34" charset="0"/>
          </a:endParaRPr>
        </a:p>
      </dgm:t>
    </dgm:pt>
    <dgm:pt modelId="{4ADE0458-D282-4543-9693-3222E8C8C868}" type="parTrans" cxnId="{10490682-B7E9-49D3-B001-198B90385426}">
      <dgm:prSet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F2B3E6BB-3FCE-42BE-88F2-E91577F13877}" type="sibTrans" cxnId="{10490682-B7E9-49D3-B001-198B90385426}">
      <dgm:prSet custT="1"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A9912678-700A-43E4-A738-4EC12D492AF9}">
      <dgm:prSet custT="1"/>
      <dgm:spPr>
        <a:solidFill>
          <a:schemeClr val="accent4"/>
        </a:solidFill>
      </dgm:spPr>
      <dgm:t>
        <a:bodyPr/>
        <a:lstStyle/>
        <a:p>
          <a:pPr marL="290513" indent="-290513"/>
          <a:r>
            <a:rPr lang="en-US" sz="1800" b="0" dirty="0">
              <a:latin typeface="+mj-lt"/>
              <a:cs typeface="Calibri" pitchFamily="34" charset="0"/>
            </a:rPr>
            <a:t>4. Does the action comply with company values</a:t>
          </a:r>
          <a:r>
            <a:rPr lang="en-US" sz="1800" b="0" dirty="0" smtClean="0">
              <a:latin typeface="+mj-lt"/>
              <a:cs typeface="Calibri" pitchFamily="34" charset="0"/>
            </a:rPr>
            <a:t>?</a:t>
          </a:r>
          <a:endParaRPr lang="en-US" sz="1800" b="0" dirty="0">
            <a:latin typeface="+mj-lt"/>
            <a:cs typeface="Calibri" pitchFamily="34" charset="0"/>
          </a:endParaRPr>
        </a:p>
      </dgm:t>
    </dgm:pt>
    <dgm:pt modelId="{36766FC6-00B8-45B5-8E00-0FDD23C5E64F}" type="parTrans" cxnId="{F60A4A81-47AB-4C09-82C7-A5BF1BA17CF2}">
      <dgm:prSet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BA561E3E-E5C0-4E43-AB5C-8AA1F6E53B64}" type="sibTrans" cxnId="{F60A4A81-47AB-4C09-82C7-A5BF1BA17CF2}">
      <dgm:prSet custT="1"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37B9575D-2AB9-4D89-B648-A86F2C38DB0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290513" indent="-290513"/>
          <a:r>
            <a:rPr lang="en-US" sz="1800" b="0" dirty="0" smtClean="0">
              <a:latin typeface="+mj-lt"/>
              <a:cs typeface="Calibri" pitchFamily="34" charset="0"/>
            </a:rPr>
            <a:t>5. How will you feel after the decision is known?  </a:t>
          </a:r>
          <a:endParaRPr lang="en-US" sz="1800" b="0" dirty="0">
            <a:latin typeface="+mj-lt"/>
            <a:cs typeface="Calibri" pitchFamily="34" charset="0"/>
          </a:endParaRPr>
        </a:p>
      </dgm:t>
    </dgm:pt>
    <dgm:pt modelId="{049BD417-7ABF-4359-9BD7-7D70FD406EE1}" type="parTrans" cxnId="{54FEE02B-7EC9-410A-8B49-DB9DE8DAEF66}">
      <dgm:prSet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09B5E21C-A24A-4C01-92FF-2A353D9050AA}" type="sibTrans" cxnId="{54FEE02B-7EC9-410A-8B49-DB9DE8DAEF66}">
      <dgm:prSet/>
      <dgm:spPr/>
      <dgm:t>
        <a:bodyPr/>
        <a:lstStyle/>
        <a:p>
          <a:endParaRPr lang="en-US" sz="1800" b="0">
            <a:latin typeface="+mj-lt"/>
            <a:cs typeface="Calibri" pitchFamily="34" charset="0"/>
          </a:endParaRPr>
        </a:p>
      </dgm:t>
    </dgm:pt>
    <dgm:pt modelId="{4076E488-11AE-4E79-B84E-837A4DD9B2B8}" type="pres">
      <dgm:prSet presAssocID="{E0D9A69F-26B4-467C-B512-3A80103920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85558-A069-4B8F-9220-F6F252E70155}" type="pres">
      <dgm:prSet presAssocID="{E0D9A69F-26B4-467C-B512-3A801039200C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28A735A9-655F-41BB-957E-C7F8AEDC7C66}" type="pres">
      <dgm:prSet presAssocID="{E0D9A69F-26B4-467C-B512-3A801039200C}" presName="FiveNodes_1" presStyleLbl="node1" presStyleIdx="0" presStyleCnt="5" custLinFactNeighborX="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3F730-3131-4389-BFA4-1AEF33503C3D}" type="pres">
      <dgm:prSet presAssocID="{E0D9A69F-26B4-467C-B512-3A80103920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F61E5-193B-4509-B549-96B2C6FB3C65}" type="pres">
      <dgm:prSet presAssocID="{E0D9A69F-26B4-467C-B512-3A801039200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06F4C-033D-4129-884B-4A2B8391761B}" type="pres">
      <dgm:prSet presAssocID="{E0D9A69F-26B4-467C-B512-3A80103920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C4E98-1495-483F-B3C2-1DC23CCC0284}" type="pres">
      <dgm:prSet presAssocID="{E0D9A69F-26B4-467C-B512-3A801039200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144F2-193C-4E8B-B0D7-4B501F208DA8}" type="pres">
      <dgm:prSet presAssocID="{E0D9A69F-26B4-467C-B512-3A80103920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C42A-8E35-4B78-932D-625251CDF908}" type="pres">
      <dgm:prSet presAssocID="{E0D9A69F-26B4-467C-B512-3A80103920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61F37-2231-4CD1-A13E-A76D01722988}" type="pres">
      <dgm:prSet presAssocID="{E0D9A69F-26B4-467C-B512-3A80103920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FC0BB-2981-4D44-B2CE-81957BB73B5D}" type="pres">
      <dgm:prSet presAssocID="{E0D9A69F-26B4-467C-B512-3A80103920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80582-5159-430B-AB25-CC6E0A827763}" type="pres">
      <dgm:prSet presAssocID="{E0D9A69F-26B4-467C-B512-3A80103920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86E04-A76F-4FB4-BE15-AE2FD5F03C9F}" type="pres">
      <dgm:prSet presAssocID="{E0D9A69F-26B4-467C-B512-3A80103920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EA78F-3455-402E-ADA8-4058049144CC}" type="pres">
      <dgm:prSet presAssocID="{E0D9A69F-26B4-467C-B512-3A80103920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24B65-39DD-4B7E-A69A-D6CA0A8BE7FC}" type="pres">
      <dgm:prSet presAssocID="{E0D9A69F-26B4-467C-B512-3A80103920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E03F9-0646-4E3C-A2D1-FF4BEDDE0946}" type="pres">
      <dgm:prSet presAssocID="{E0D9A69F-26B4-467C-B512-3A80103920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1F8FF-6BB5-455B-9F9A-78E7C05C563F}" type="presOf" srcId="{AD011971-F527-4932-AC12-312827CC43F4}" destId="{738EC42A-8E35-4B78-932D-625251CDF908}" srcOrd="0" destOrd="0" presId="urn:microsoft.com/office/officeart/2005/8/layout/vProcess5"/>
    <dgm:cxn modelId="{896705B4-1DE8-4CE4-8B5A-350A5D512BAC}" type="presOf" srcId="{CE978499-8150-4B67-91B2-2569BD4C336A}" destId="{28A735A9-655F-41BB-957E-C7F8AEDC7C66}" srcOrd="0" destOrd="0" presId="urn:microsoft.com/office/officeart/2005/8/layout/vProcess5"/>
    <dgm:cxn modelId="{BB9AB0F5-C5EC-4BDE-93CA-17C0C68C0649}" type="presOf" srcId="{37B9575D-2AB9-4D89-B648-A86F2C38DB0A}" destId="{8EBC4E98-1495-483F-B3C2-1DC23CCC0284}" srcOrd="0" destOrd="0" presId="urn:microsoft.com/office/officeart/2005/8/layout/vProcess5"/>
    <dgm:cxn modelId="{E822DFEC-054A-4348-9785-36AB38D4B73C}" type="presOf" srcId="{37B9575D-2AB9-4D89-B648-A86F2C38DB0A}" destId="{A32E03F9-0646-4E3C-A2D1-FF4BEDDE0946}" srcOrd="1" destOrd="0" presId="urn:microsoft.com/office/officeart/2005/8/layout/vProcess5"/>
    <dgm:cxn modelId="{BD720D10-BB0D-47F6-8ACA-81325293C9E9}" type="presOf" srcId="{D86E4364-32A5-460B-866A-A9D1BCACE7ED}" destId="{D5E3F730-3131-4389-BFA4-1AEF33503C3D}" srcOrd="0" destOrd="0" presId="urn:microsoft.com/office/officeart/2005/8/layout/vProcess5"/>
    <dgm:cxn modelId="{D344A2CC-D371-49D9-A9E1-DB077842A16A}" srcId="{E0D9A69F-26B4-467C-B512-3A801039200C}" destId="{D86E4364-32A5-460B-866A-A9D1BCACE7ED}" srcOrd="1" destOrd="0" parTransId="{4E9096DA-2121-4D4A-8AF8-2DD5B83C6361}" sibTransId="{AD011971-F527-4932-AC12-312827CC43F4}"/>
    <dgm:cxn modelId="{497511F8-7195-4A47-8E16-05769650EEB8}" type="presOf" srcId="{CE978499-8150-4B67-91B2-2569BD4C336A}" destId="{F2680582-5159-430B-AB25-CC6E0A827763}" srcOrd="1" destOrd="0" presId="urn:microsoft.com/office/officeart/2005/8/layout/vProcess5"/>
    <dgm:cxn modelId="{4C5EAACB-88C1-4C2A-80C1-F755A34FF24E}" type="presOf" srcId="{F2B3E6BB-3FCE-42BE-88F2-E91577F13877}" destId="{8E861F37-2231-4CD1-A13E-A76D01722988}" srcOrd="0" destOrd="0" presId="urn:microsoft.com/office/officeart/2005/8/layout/vProcess5"/>
    <dgm:cxn modelId="{9EB303BA-7423-43DD-9CAB-B7954B69C2AB}" srcId="{E0D9A69F-26B4-467C-B512-3A801039200C}" destId="{CE978499-8150-4B67-91B2-2569BD4C336A}" srcOrd="0" destOrd="0" parTransId="{66CF3E89-D2C3-426F-8E7D-C281EA0C3CFC}" sibTransId="{E4F2D2DB-D824-41D8-B763-383B93113249}"/>
    <dgm:cxn modelId="{B8925329-88FC-4416-8A38-4E59642FEB2B}" type="presOf" srcId="{A9912678-700A-43E4-A738-4EC12D492AF9}" destId="{24F06F4C-033D-4129-884B-4A2B8391761B}" srcOrd="0" destOrd="0" presId="urn:microsoft.com/office/officeart/2005/8/layout/vProcess5"/>
    <dgm:cxn modelId="{50F3C34D-2FB4-4E27-8D8F-7B96A18D2753}" type="presOf" srcId="{D86E4364-32A5-460B-866A-A9D1BCACE7ED}" destId="{0AA86E04-A76F-4FB4-BE15-AE2FD5F03C9F}" srcOrd="1" destOrd="0" presId="urn:microsoft.com/office/officeart/2005/8/layout/vProcess5"/>
    <dgm:cxn modelId="{10490682-B7E9-49D3-B001-198B90385426}" srcId="{E0D9A69F-26B4-467C-B512-3A801039200C}" destId="{979B3FC3-9D53-469C-AC76-FD29DBB98273}" srcOrd="2" destOrd="0" parTransId="{4ADE0458-D282-4543-9693-3222E8C8C868}" sibTransId="{F2B3E6BB-3FCE-42BE-88F2-E91577F13877}"/>
    <dgm:cxn modelId="{54FEE02B-7EC9-410A-8B49-DB9DE8DAEF66}" srcId="{E0D9A69F-26B4-467C-B512-3A801039200C}" destId="{37B9575D-2AB9-4D89-B648-A86F2C38DB0A}" srcOrd="4" destOrd="0" parTransId="{049BD417-7ABF-4359-9BD7-7D70FD406EE1}" sibTransId="{09B5E21C-A24A-4C01-92FF-2A353D9050AA}"/>
    <dgm:cxn modelId="{3EF1D979-83FA-4CA6-B3C5-6C996AD887E5}" type="presOf" srcId="{E0D9A69F-26B4-467C-B512-3A801039200C}" destId="{4076E488-11AE-4E79-B84E-837A4DD9B2B8}" srcOrd="0" destOrd="0" presId="urn:microsoft.com/office/officeart/2005/8/layout/vProcess5"/>
    <dgm:cxn modelId="{F60A4A81-47AB-4C09-82C7-A5BF1BA17CF2}" srcId="{E0D9A69F-26B4-467C-B512-3A801039200C}" destId="{A9912678-700A-43E4-A738-4EC12D492AF9}" srcOrd="3" destOrd="0" parTransId="{36766FC6-00B8-45B5-8E00-0FDD23C5E64F}" sibTransId="{BA561E3E-E5C0-4E43-AB5C-8AA1F6E53B64}"/>
    <dgm:cxn modelId="{CC329DE7-9B73-4FBD-96F0-F9513BB73804}" type="presOf" srcId="{979B3FC3-9D53-469C-AC76-FD29DBB98273}" destId="{8DFEA78F-3455-402E-ADA8-4058049144CC}" srcOrd="1" destOrd="0" presId="urn:microsoft.com/office/officeart/2005/8/layout/vProcess5"/>
    <dgm:cxn modelId="{89A658A9-5F67-42C5-B2E0-570995A05AC7}" type="presOf" srcId="{E4F2D2DB-D824-41D8-B763-383B93113249}" destId="{FAB144F2-193C-4E8B-B0D7-4B501F208DA8}" srcOrd="0" destOrd="0" presId="urn:microsoft.com/office/officeart/2005/8/layout/vProcess5"/>
    <dgm:cxn modelId="{4EFC1526-4E57-4C00-9B95-9EC47D1ED0CF}" type="presOf" srcId="{979B3FC3-9D53-469C-AC76-FD29DBB98273}" destId="{4EAF61E5-193B-4509-B549-96B2C6FB3C65}" srcOrd="0" destOrd="0" presId="urn:microsoft.com/office/officeart/2005/8/layout/vProcess5"/>
    <dgm:cxn modelId="{4552825D-B25A-406C-805E-54A4CAA52B9E}" type="presOf" srcId="{BA561E3E-E5C0-4E43-AB5C-8AA1F6E53B64}" destId="{622FC0BB-2981-4D44-B2CE-81957BB73B5D}" srcOrd="0" destOrd="0" presId="urn:microsoft.com/office/officeart/2005/8/layout/vProcess5"/>
    <dgm:cxn modelId="{C3939C78-D721-437E-A749-6080E7E8C73C}" type="presOf" srcId="{A9912678-700A-43E4-A738-4EC12D492AF9}" destId="{BF324B65-39DD-4B7E-A69A-D6CA0A8BE7FC}" srcOrd="1" destOrd="0" presId="urn:microsoft.com/office/officeart/2005/8/layout/vProcess5"/>
    <dgm:cxn modelId="{B167D667-6C7F-4248-944C-19F696A654E5}" type="presParOf" srcId="{4076E488-11AE-4E79-B84E-837A4DD9B2B8}" destId="{B3685558-A069-4B8F-9220-F6F252E70155}" srcOrd="0" destOrd="0" presId="urn:microsoft.com/office/officeart/2005/8/layout/vProcess5"/>
    <dgm:cxn modelId="{B0F13CC6-66DB-4221-9DD0-C0B996EBE7BE}" type="presParOf" srcId="{4076E488-11AE-4E79-B84E-837A4DD9B2B8}" destId="{28A735A9-655F-41BB-957E-C7F8AEDC7C66}" srcOrd="1" destOrd="0" presId="urn:microsoft.com/office/officeart/2005/8/layout/vProcess5"/>
    <dgm:cxn modelId="{C49E43A0-32A3-4DDA-A3F3-B38DD806B94C}" type="presParOf" srcId="{4076E488-11AE-4E79-B84E-837A4DD9B2B8}" destId="{D5E3F730-3131-4389-BFA4-1AEF33503C3D}" srcOrd="2" destOrd="0" presId="urn:microsoft.com/office/officeart/2005/8/layout/vProcess5"/>
    <dgm:cxn modelId="{46CC31EE-7D2D-46BB-88F6-EFA46EAAF0D7}" type="presParOf" srcId="{4076E488-11AE-4E79-B84E-837A4DD9B2B8}" destId="{4EAF61E5-193B-4509-B549-96B2C6FB3C65}" srcOrd="3" destOrd="0" presId="urn:microsoft.com/office/officeart/2005/8/layout/vProcess5"/>
    <dgm:cxn modelId="{DF9F627C-6828-4FF7-AA27-21D6B8739176}" type="presParOf" srcId="{4076E488-11AE-4E79-B84E-837A4DD9B2B8}" destId="{24F06F4C-033D-4129-884B-4A2B8391761B}" srcOrd="4" destOrd="0" presId="urn:microsoft.com/office/officeart/2005/8/layout/vProcess5"/>
    <dgm:cxn modelId="{1CDD6429-2E39-471C-B26D-65E208AEE4E5}" type="presParOf" srcId="{4076E488-11AE-4E79-B84E-837A4DD9B2B8}" destId="{8EBC4E98-1495-483F-B3C2-1DC23CCC0284}" srcOrd="5" destOrd="0" presId="urn:microsoft.com/office/officeart/2005/8/layout/vProcess5"/>
    <dgm:cxn modelId="{7125B201-AD92-41ED-889D-74B5345E3DD2}" type="presParOf" srcId="{4076E488-11AE-4E79-B84E-837A4DD9B2B8}" destId="{FAB144F2-193C-4E8B-B0D7-4B501F208DA8}" srcOrd="6" destOrd="0" presId="urn:microsoft.com/office/officeart/2005/8/layout/vProcess5"/>
    <dgm:cxn modelId="{F57EB699-6212-4D3E-8847-FDFECAF70D01}" type="presParOf" srcId="{4076E488-11AE-4E79-B84E-837A4DD9B2B8}" destId="{738EC42A-8E35-4B78-932D-625251CDF908}" srcOrd="7" destOrd="0" presId="urn:microsoft.com/office/officeart/2005/8/layout/vProcess5"/>
    <dgm:cxn modelId="{662091CF-7407-41AD-A216-0B7A99FD11CF}" type="presParOf" srcId="{4076E488-11AE-4E79-B84E-837A4DD9B2B8}" destId="{8E861F37-2231-4CD1-A13E-A76D01722988}" srcOrd="8" destOrd="0" presId="urn:microsoft.com/office/officeart/2005/8/layout/vProcess5"/>
    <dgm:cxn modelId="{AEA0A829-0B23-4768-A902-033A95921761}" type="presParOf" srcId="{4076E488-11AE-4E79-B84E-837A4DD9B2B8}" destId="{622FC0BB-2981-4D44-B2CE-81957BB73B5D}" srcOrd="9" destOrd="0" presId="urn:microsoft.com/office/officeart/2005/8/layout/vProcess5"/>
    <dgm:cxn modelId="{544D5418-3BB0-4932-8AF3-34AE48B936AA}" type="presParOf" srcId="{4076E488-11AE-4E79-B84E-837A4DD9B2B8}" destId="{F2680582-5159-430B-AB25-CC6E0A827763}" srcOrd="10" destOrd="0" presId="urn:microsoft.com/office/officeart/2005/8/layout/vProcess5"/>
    <dgm:cxn modelId="{C5A96612-6BAA-4FC8-A907-E841BF97E0E5}" type="presParOf" srcId="{4076E488-11AE-4E79-B84E-837A4DD9B2B8}" destId="{0AA86E04-A76F-4FB4-BE15-AE2FD5F03C9F}" srcOrd="11" destOrd="0" presId="urn:microsoft.com/office/officeart/2005/8/layout/vProcess5"/>
    <dgm:cxn modelId="{9BB3EDE8-F852-49E9-B6A3-284314534CB4}" type="presParOf" srcId="{4076E488-11AE-4E79-B84E-837A4DD9B2B8}" destId="{8DFEA78F-3455-402E-ADA8-4058049144CC}" srcOrd="12" destOrd="0" presId="urn:microsoft.com/office/officeart/2005/8/layout/vProcess5"/>
    <dgm:cxn modelId="{C1E2FEDA-9DF5-421C-92B2-34612EBD1425}" type="presParOf" srcId="{4076E488-11AE-4E79-B84E-837A4DD9B2B8}" destId="{BF324B65-39DD-4B7E-A69A-D6CA0A8BE7FC}" srcOrd="13" destOrd="0" presId="urn:microsoft.com/office/officeart/2005/8/layout/vProcess5"/>
    <dgm:cxn modelId="{9433E967-F05A-443A-968A-65CCDA1B62B9}" type="presParOf" srcId="{4076E488-11AE-4E79-B84E-837A4DD9B2B8}" destId="{A32E03F9-0646-4E3C-A2D1-FF4BEDDE094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95712-59FA-48BA-A878-E0794ADCC05A}" type="doc">
      <dgm:prSet loTypeId="urn:microsoft.com/office/officeart/2005/8/layout/matrix3" loCatId="matrix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1DA0F97E-2D74-4B4E-9AD5-EC00BFE7F101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bg1"/>
              </a:solidFill>
            </a:rPr>
            <a:t>Components of Communication</a:t>
          </a:r>
          <a:endParaRPr lang="en-US" sz="1800" b="1" dirty="0">
            <a:solidFill>
              <a:schemeClr val="bg1"/>
            </a:solidFill>
          </a:endParaRPr>
        </a:p>
      </dgm:t>
    </dgm:pt>
    <dgm:pt modelId="{621EC4D6-185E-43D2-B8AE-281E7F6D1899}" type="parTrans" cxnId="{9E609BFD-FBDB-490C-9EB7-26F6149C7884}">
      <dgm:prSet/>
      <dgm:spPr/>
      <dgm:t>
        <a:bodyPr/>
        <a:lstStyle/>
        <a:p>
          <a:endParaRPr lang="en-US"/>
        </a:p>
      </dgm:t>
    </dgm:pt>
    <dgm:pt modelId="{06AE434F-A572-4724-8183-095BF43AFB0C}" type="sibTrans" cxnId="{9E609BFD-FBDB-490C-9EB7-26F6149C7884}">
      <dgm:prSet/>
      <dgm:spPr/>
      <dgm:t>
        <a:bodyPr/>
        <a:lstStyle/>
        <a:p>
          <a:endParaRPr lang="en-US"/>
        </a:p>
      </dgm:t>
    </dgm:pt>
    <dgm:pt modelId="{2D5FC470-8B07-4A58-8D97-1B4FF6F39F50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Communication </a:t>
          </a:r>
          <a:br>
            <a:rPr lang="en-US" sz="1800" b="1" smtClean="0">
              <a:solidFill>
                <a:schemeClr val="tx1"/>
              </a:solidFill>
            </a:rPr>
          </a:br>
          <a:r>
            <a:rPr lang="en-US" sz="1800" b="1" smtClean="0">
              <a:solidFill>
                <a:schemeClr val="tx1"/>
              </a:solidFill>
            </a:rPr>
            <a:t>Barriers</a:t>
          </a:r>
          <a:endParaRPr lang="en-US" sz="1800" b="1" dirty="0">
            <a:solidFill>
              <a:schemeClr val="tx1"/>
            </a:solidFill>
          </a:endParaRPr>
        </a:p>
      </dgm:t>
    </dgm:pt>
    <dgm:pt modelId="{B4FDC6C4-ABD1-4088-8C25-FE0A15E58ACB}" type="parTrans" cxnId="{41B11CC2-ACCB-4917-9F71-68CC345C6A23}">
      <dgm:prSet/>
      <dgm:spPr/>
      <dgm:t>
        <a:bodyPr/>
        <a:lstStyle/>
        <a:p>
          <a:endParaRPr lang="en-US"/>
        </a:p>
      </dgm:t>
    </dgm:pt>
    <dgm:pt modelId="{D7EF0F2D-30DA-4AD6-BBC7-97F481EF2CD6}" type="sibTrans" cxnId="{41B11CC2-ACCB-4917-9F71-68CC345C6A23}">
      <dgm:prSet/>
      <dgm:spPr/>
      <dgm:t>
        <a:bodyPr/>
        <a:lstStyle/>
        <a:p>
          <a:endParaRPr lang="en-US"/>
        </a:p>
      </dgm:t>
    </dgm:pt>
    <dgm:pt modelId="{3326D270-86A7-4EAF-9844-2B90DC7A8EBA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Communication Media Choices</a:t>
          </a:r>
          <a:endParaRPr lang="en-US" sz="1800" b="1" dirty="0">
            <a:solidFill>
              <a:schemeClr val="tx1"/>
            </a:solidFill>
          </a:endParaRPr>
        </a:p>
      </dgm:t>
    </dgm:pt>
    <dgm:pt modelId="{A7976DA9-A4DB-48FF-9A18-338B8E1AB333}" type="parTrans" cxnId="{2F0D7D20-E902-443A-83E2-23B6DCBFD4E7}">
      <dgm:prSet/>
      <dgm:spPr/>
      <dgm:t>
        <a:bodyPr/>
        <a:lstStyle/>
        <a:p>
          <a:endParaRPr lang="en-US"/>
        </a:p>
      </dgm:t>
    </dgm:pt>
    <dgm:pt modelId="{05BF68B5-96B8-4EF8-889A-C9B11BEC61D1}" type="sibTrans" cxnId="{2F0D7D20-E902-443A-83E2-23B6DCBFD4E7}">
      <dgm:prSet/>
      <dgm:spPr/>
      <dgm:t>
        <a:bodyPr/>
        <a:lstStyle/>
        <a:p>
          <a:endParaRPr lang="en-US"/>
        </a:p>
      </dgm:t>
    </dgm:pt>
    <dgm:pt modelId="{2D10E2A2-68E8-49C6-B92C-8426EA64B08D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Legal and Ethical 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52DAE173-8EDA-472A-9438-B14178559DF6}" type="parTrans" cxnId="{8E1EBB0F-BE0C-407A-82A5-F4F4F62532DB}">
      <dgm:prSet/>
      <dgm:spPr/>
      <dgm:t>
        <a:bodyPr/>
        <a:lstStyle/>
        <a:p>
          <a:endParaRPr lang="en-US"/>
        </a:p>
      </dgm:t>
    </dgm:pt>
    <dgm:pt modelId="{5844C76C-D194-4C87-ACA0-7A0760BE4B9E}" type="sibTrans" cxnId="{8E1EBB0F-BE0C-407A-82A5-F4F4F62532DB}">
      <dgm:prSet/>
      <dgm:spPr/>
      <dgm:t>
        <a:bodyPr/>
        <a:lstStyle/>
        <a:p>
          <a:endParaRPr lang="en-US"/>
        </a:p>
      </dgm:t>
    </dgm:pt>
    <dgm:pt modelId="{497733AF-EA46-434D-A5A2-BB1217E2C1F0}" type="pres">
      <dgm:prSet presAssocID="{5E895712-59FA-48BA-A878-E0794ADCC0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47CD5-6B76-4416-AE68-2F0C659ABD98}" type="pres">
      <dgm:prSet presAssocID="{5E895712-59FA-48BA-A878-E0794ADCC05A}" presName="diamond" presStyleLbl="bgShp" presStyleIdx="0" presStyleCnt="1"/>
      <dgm:spPr/>
      <dgm:t>
        <a:bodyPr/>
        <a:lstStyle/>
        <a:p>
          <a:endParaRPr lang="en-US"/>
        </a:p>
      </dgm:t>
    </dgm:pt>
    <dgm:pt modelId="{CBCE975B-56CF-405A-8793-C5D6D3A32390}" type="pres">
      <dgm:prSet presAssocID="{5E895712-59FA-48BA-A878-E0794ADCC0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EF2C-AFD6-4FDB-B13A-42AE9387601A}" type="pres">
      <dgm:prSet presAssocID="{5E895712-59FA-48BA-A878-E0794ADCC0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5E7C1-E6F0-4E4F-9578-2AD4A392379E}" type="pres">
      <dgm:prSet presAssocID="{5E895712-59FA-48BA-A878-E0794ADCC0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454C-ACE8-4AD9-9BE8-834802B51043}" type="pres">
      <dgm:prSet presAssocID="{5E895712-59FA-48BA-A878-E0794ADCC0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EBB0F-BE0C-407A-82A5-F4F4F62532DB}" srcId="{5E895712-59FA-48BA-A878-E0794ADCC05A}" destId="{2D10E2A2-68E8-49C6-B92C-8426EA64B08D}" srcOrd="3" destOrd="0" parTransId="{52DAE173-8EDA-472A-9438-B14178559DF6}" sibTransId="{5844C76C-D194-4C87-ACA0-7A0760BE4B9E}"/>
    <dgm:cxn modelId="{2F0D7D20-E902-443A-83E2-23B6DCBFD4E7}" srcId="{5E895712-59FA-48BA-A878-E0794ADCC05A}" destId="{3326D270-86A7-4EAF-9844-2B90DC7A8EBA}" srcOrd="2" destOrd="0" parTransId="{A7976DA9-A4DB-48FF-9A18-338B8E1AB333}" sibTransId="{05BF68B5-96B8-4EF8-889A-C9B11BEC61D1}"/>
    <dgm:cxn modelId="{9EB52894-0501-4443-A4B3-8C38C4AF639A}" type="presOf" srcId="{5E895712-59FA-48BA-A878-E0794ADCC05A}" destId="{497733AF-EA46-434D-A5A2-BB1217E2C1F0}" srcOrd="0" destOrd="0" presId="urn:microsoft.com/office/officeart/2005/8/layout/matrix3"/>
    <dgm:cxn modelId="{41B11CC2-ACCB-4917-9F71-68CC345C6A23}" srcId="{5E895712-59FA-48BA-A878-E0794ADCC05A}" destId="{2D5FC470-8B07-4A58-8D97-1B4FF6F39F50}" srcOrd="1" destOrd="0" parTransId="{B4FDC6C4-ABD1-4088-8C25-FE0A15E58ACB}" sibTransId="{D7EF0F2D-30DA-4AD6-BBC7-97F481EF2CD6}"/>
    <dgm:cxn modelId="{5D207413-6C4C-4576-9E13-81074BE310A8}" type="presOf" srcId="{2D10E2A2-68E8-49C6-B92C-8426EA64B08D}" destId="{138A454C-ACE8-4AD9-9BE8-834802B51043}" srcOrd="0" destOrd="0" presId="urn:microsoft.com/office/officeart/2005/8/layout/matrix3"/>
    <dgm:cxn modelId="{1C596368-A47C-40FD-833D-E770BE7FA4B4}" type="presOf" srcId="{1DA0F97E-2D74-4B4E-9AD5-EC00BFE7F101}" destId="{CBCE975B-56CF-405A-8793-C5D6D3A32390}" srcOrd="0" destOrd="0" presId="urn:microsoft.com/office/officeart/2005/8/layout/matrix3"/>
    <dgm:cxn modelId="{6F80CE06-402E-41F8-8D6C-D11D3C5F45C9}" type="presOf" srcId="{3326D270-86A7-4EAF-9844-2B90DC7A8EBA}" destId="{E7F5E7C1-E6F0-4E4F-9578-2AD4A392379E}" srcOrd="0" destOrd="0" presId="urn:microsoft.com/office/officeart/2005/8/layout/matrix3"/>
    <dgm:cxn modelId="{9E609BFD-FBDB-490C-9EB7-26F6149C7884}" srcId="{5E895712-59FA-48BA-A878-E0794ADCC05A}" destId="{1DA0F97E-2D74-4B4E-9AD5-EC00BFE7F101}" srcOrd="0" destOrd="0" parTransId="{621EC4D6-185E-43D2-B8AE-281E7F6D1899}" sibTransId="{06AE434F-A572-4724-8183-095BF43AFB0C}"/>
    <dgm:cxn modelId="{237EEB11-C8E2-49DB-867B-CFE68C12CCAB}" type="presOf" srcId="{2D5FC470-8B07-4A58-8D97-1B4FF6F39F50}" destId="{4027EF2C-AFD6-4FDB-B13A-42AE9387601A}" srcOrd="0" destOrd="0" presId="urn:microsoft.com/office/officeart/2005/8/layout/matrix3"/>
    <dgm:cxn modelId="{21EC8DAC-2581-459C-BCB6-416BE50DBE38}" type="presParOf" srcId="{497733AF-EA46-434D-A5A2-BB1217E2C1F0}" destId="{DCF47CD5-6B76-4416-AE68-2F0C659ABD98}" srcOrd="0" destOrd="0" presId="urn:microsoft.com/office/officeart/2005/8/layout/matrix3"/>
    <dgm:cxn modelId="{D69B448B-F1F4-4655-B654-33042BB22650}" type="presParOf" srcId="{497733AF-EA46-434D-A5A2-BB1217E2C1F0}" destId="{CBCE975B-56CF-405A-8793-C5D6D3A32390}" srcOrd="1" destOrd="0" presId="urn:microsoft.com/office/officeart/2005/8/layout/matrix3"/>
    <dgm:cxn modelId="{7999F8E0-3F91-4355-9AFD-3907079068BE}" type="presParOf" srcId="{497733AF-EA46-434D-A5A2-BB1217E2C1F0}" destId="{4027EF2C-AFD6-4FDB-B13A-42AE9387601A}" srcOrd="2" destOrd="0" presId="urn:microsoft.com/office/officeart/2005/8/layout/matrix3"/>
    <dgm:cxn modelId="{88B09DCC-AEA5-4059-A1FB-9592E245FB30}" type="presParOf" srcId="{497733AF-EA46-434D-A5A2-BB1217E2C1F0}" destId="{E7F5E7C1-E6F0-4E4F-9578-2AD4A392379E}" srcOrd="3" destOrd="0" presId="urn:microsoft.com/office/officeart/2005/8/layout/matrix3"/>
    <dgm:cxn modelId="{471AA44F-EE50-4C04-9608-BB4FE2C3F446}" type="presParOf" srcId="{497733AF-EA46-434D-A5A2-BB1217E2C1F0}" destId="{138A454C-ACE8-4AD9-9BE8-834802B510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95712-59FA-48BA-A878-E0794ADCC05A}" type="doc">
      <dgm:prSet loTypeId="urn:microsoft.com/office/officeart/2005/8/layout/matrix3" loCatId="matrix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1DA0F97E-2D74-4B4E-9AD5-EC00BFE7F101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Components of 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621EC4D6-185E-43D2-B8AE-281E7F6D1899}" type="parTrans" cxnId="{9E609BFD-FBDB-490C-9EB7-26F6149C7884}">
      <dgm:prSet/>
      <dgm:spPr/>
      <dgm:t>
        <a:bodyPr/>
        <a:lstStyle/>
        <a:p>
          <a:endParaRPr lang="en-US"/>
        </a:p>
      </dgm:t>
    </dgm:pt>
    <dgm:pt modelId="{06AE434F-A572-4724-8183-095BF43AFB0C}" type="sibTrans" cxnId="{9E609BFD-FBDB-490C-9EB7-26F6149C7884}">
      <dgm:prSet/>
      <dgm:spPr/>
      <dgm:t>
        <a:bodyPr/>
        <a:lstStyle/>
        <a:p>
          <a:endParaRPr lang="en-US"/>
        </a:p>
      </dgm:t>
    </dgm:pt>
    <dgm:pt modelId="{2D5FC470-8B07-4A58-8D97-1B4FF6F39F50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bg1"/>
              </a:solidFill>
            </a:rPr>
            <a:t>Communication </a:t>
          </a:r>
          <a:br>
            <a:rPr lang="en-US" sz="1800" b="1" smtClean="0">
              <a:solidFill>
                <a:schemeClr val="bg1"/>
              </a:solidFill>
            </a:rPr>
          </a:br>
          <a:r>
            <a:rPr lang="en-US" sz="1800" b="1" smtClean="0">
              <a:solidFill>
                <a:schemeClr val="bg1"/>
              </a:solidFill>
            </a:rPr>
            <a:t>Barriers</a:t>
          </a:r>
          <a:endParaRPr lang="en-US" sz="1800" b="1" dirty="0">
            <a:solidFill>
              <a:schemeClr val="bg1"/>
            </a:solidFill>
          </a:endParaRPr>
        </a:p>
      </dgm:t>
    </dgm:pt>
    <dgm:pt modelId="{B4FDC6C4-ABD1-4088-8C25-FE0A15E58ACB}" type="parTrans" cxnId="{41B11CC2-ACCB-4917-9F71-68CC345C6A23}">
      <dgm:prSet/>
      <dgm:spPr/>
      <dgm:t>
        <a:bodyPr/>
        <a:lstStyle/>
        <a:p>
          <a:endParaRPr lang="en-US"/>
        </a:p>
      </dgm:t>
    </dgm:pt>
    <dgm:pt modelId="{D7EF0F2D-30DA-4AD6-BBC7-97F481EF2CD6}" type="sibTrans" cxnId="{41B11CC2-ACCB-4917-9F71-68CC345C6A23}">
      <dgm:prSet/>
      <dgm:spPr/>
      <dgm:t>
        <a:bodyPr/>
        <a:lstStyle/>
        <a:p>
          <a:endParaRPr lang="en-US"/>
        </a:p>
      </dgm:t>
    </dgm:pt>
    <dgm:pt modelId="{3326D270-86A7-4EAF-9844-2B90DC7A8EBA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Communication Media Choices</a:t>
          </a:r>
          <a:endParaRPr lang="en-US" sz="1800" b="1" dirty="0">
            <a:solidFill>
              <a:schemeClr val="tx1"/>
            </a:solidFill>
          </a:endParaRPr>
        </a:p>
      </dgm:t>
    </dgm:pt>
    <dgm:pt modelId="{A7976DA9-A4DB-48FF-9A18-338B8E1AB333}" type="parTrans" cxnId="{2F0D7D20-E902-443A-83E2-23B6DCBFD4E7}">
      <dgm:prSet/>
      <dgm:spPr/>
      <dgm:t>
        <a:bodyPr/>
        <a:lstStyle/>
        <a:p>
          <a:endParaRPr lang="en-US"/>
        </a:p>
      </dgm:t>
    </dgm:pt>
    <dgm:pt modelId="{05BF68B5-96B8-4EF8-889A-C9B11BEC61D1}" type="sibTrans" cxnId="{2F0D7D20-E902-443A-83E2-23B6DCBFD4E7}">
      <dgm:prSet/>
      <dgm:spPr/>
      <dgm:t>
        <a:bodyPr/>
        <a:lstStyle/>
        <a:p>
          <a:endParaRPr lang="en-US"/>
        </a:p>
      </dgm:t>
    </dgm:pt>
    <dgm:pt modelId="{2D10E2A2-68E8-49C6-B92C-8426EA64B08D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Legal and Ethical 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52DAE173-8EDA-472A-9438-B14178559DF6}" type="parTrans" cxnId="{8E1EBB0F-BE0C-407A-82A5-F4F4F62532DB}">
      <dgm:prSet/>
      <dgm:spPr/>
      <dgm:t>
        <a:bodyPr/>
        <a:lstStyle/>
        <a:p>
          <a:endParaRPr lang="en-US"/>
        </a:p>
      </dgm:t>
    </dgm:pt>
    <dgm:pt modelId="{5844C76C-D194-4C87-ACA0-7A0760BE4B9E}" type="sibTrans" cxnId="{8E1EBB0F-BE0C-407A-82A5-F4F4F62532DB}">
      <dgm:prSet/>
      <dgm:spPr/>
      <dgm:t>
        <a:bodyPr/>
        <a:lstStyle/>
        <a:p>
          <a:endParaRPr lang="en-US"/>
        </a:p>
      </dgm:t>
    </dgm:pt>
    <dgm:pt modelId="{497733AF-EA46-434D-A5A2-BB1217E2C1F0}" type="pres">
      <dgm:prSet presAssocID="{5E895712-59FA-48BA-A878-E0794ADCC0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47CD5-6B76-4416-AE68-2F0C659ABD98}" type="pres">
      <dgm:prSet presAssocID="{5E895712-59FA-48BA-A878-E0794ADCC05A}" presName="diamond" presStyleLbl="bgShp" presStyleIdx="0" presStyleCnt="1"/>
      <dgm:spPr/>
      <dgm:t>
        <a:bodyPr/>
        <a:lstStyle/>
        <a:p>
          <a:endParaRPr lang="en-US"/>
        </a:p>
      </dgm:t>
    </dgm:pt>
    <dgm:pt modelId="{CBCE975B-56CF-405A-8793-C5D6D3A32390}" type="pres">
      <dgm:prSet presAssocID="{5E895712-59FA-48BA-A878-E0794ADCC0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EF2C-AFD6-4FDB-B13A-42AE9387601A}" type="pres">
      <dgm:prSet presAssocID="{5E895712-59FA-48BA-A878-E0794ADCC0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5E7C1-E6F0-4E4F-9578-2AD4A392379E}" type="pres">
      <dgm:prSet presAssocID="{5E895712-59FA-48BA-A878-E0794ADCC0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454C-ACE8-4AD9-9BE8-834802B51043}" type="pres">
      <dgm:prSet presAssocID="{5E895712-59FA-48BA-A878-E0794ADCC0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970F2-AA62-446E-9F92-FF946DBB7D37}" type="presOf" srcId="{1DA0F97E-2D74-4B4E-9AD5-EC00BFE7F101}" destId="{CBCE975B-56CF-405A-8793-C5D6D3A32390}" srcOrd="0" destOrd="0" presId="urn:microsoft.com/office/officeart/2005/8/layout/matrix3"/>
    <dgm:cxn modelId="{8E1EBB0F-BE0C-407A-82A5-F4F4F62532DB}" srcId="{5E895712-59FA-48BA-A878-E0794ADCC05A}" destId="{2D10E2A2-68E8-49C6-B92C-8426EA64B08D}" srcOrd="3" destOrd="0" parTransId="{52DAE173-8EDA-472A-9438-B14178559DF6}" sibTransId="{5844C76C-D194-4C87-ACA0-7A0760BE4B9E}"/>
    <dgm:cxn modelId="{BEB59843-035D-46EC-BFA9-5E2F4DE34483}" type="presOf" srcId="{3326D270-86A7-4EAF-9844-2B90DC7A8EBA}" destId="{E7F5E7C1-E6F0-4E4F-9578-2AD4A392379E}" srcOrd="0" destOrd="0" presId="urn:microsoft.com/office/officeart/2005/8/layout/matrix3"/>
    <dgm:cxn modelId="{2F0D7D20-E902-443A-83E2-23B6DCBFD4E7}" srcId="{5E895712-59FA-48BA-A878-E0794ADCC05A}" destId="{3326D270-86A7-4EAF-9844-2B90DC7A8EBA}" srcOrd="2" destOrd="0" parTransId="{A7976DA9-A4DB-48FF-9A18-338B8E1AB333}" sibTransId="{05BF68B5-96B8-4EF8-889A-C9B11BEC61D1}"/>
    <dgm:cxn modelId="{41B11CC2-ACCB-4917-9F71-68CC345C6A23}" srcId="{5E895712-59FA-48BA-A878-E0794ADCC05A}" destId="{2D5FC470-8B07-4A58-8D97-1B4FF6F39F50}" srcOrd="1" destOrd="0" parTransId="{B4FDC6C4-ABD1-4088-8C25-FE0A15E58ACB}" sibTransId="{D7EF0F2D-30DA-4AD6-BBC7-97F481EF2CD6}"/>
    <dgm:cxn modelId="{B90F37B9-A599-4A41-A42D-6F70D392DFC8}" type="presOf" srcId="{2D5FC470-8B07-4A58-8D97-1B4FF6F39F50}" destId="{4027EF2C-AFD6-4FDB-B13A-42AE9387601A}" srcOrd="0" destOrd="0" presId="urn:microsoft.com/office/officeart/2005/8/layout/matrix3"/>
    <dgm:cxn modelId="{31DB8860-D126-44FF-9BFA-F6C9CEF34FDD}" type="presOf" srcId="{5E895712-59FA-48BA-A878-E0794ADCC05A}" destId="{497733AF-EA46-434D-A5A2-BB1217E2C1F0}" srcOrd="0" destOrd="0" presId="urn:microsoft.com/office/officeart/2005/8/layout/matrix3"/>
    <dgm:cxn modelId="{C3DDE4A9-EE65-410F-903C-7A7ABCF6D922}" type="presOf" srcId="{2D10E2A2-68E8-49C6-B92C-8426EA64B08D}" destId="{138A454C-ACE8-4AD9-9BE8-834802B51043}" srcOrd="0" destOrd="0" presId="urn:microsoft.com/office/officeart/2005/8/layout/matrix3"/>
    <dgm:cxn modelId="{9E609BFD-FBDB-490C-9EB7-26F6149C7884}" srcId="{5E895712-59FA-48BA-A878-E0794ADCC05A}" destId="{1DA0F97E-2D74-4B4E-9AD5-EC00BFE7F101}" srcOrd="0" destOrd="0" parTransId="{621EC4D6-185E-43D2-B8AE-281E7F6D1899}" sibTransId="{06AE434F-A572-4724-8183-095BF43AFB0C}"/>
    <dgm:cxn modelId="{44D3DD01-117D-4CAC-8B5F-873193AB2052}" type="presParOf" srcId="{497733AF-EA46-434D-A5A2-BB1217E2C1F0}" destId="{DCF47CD5-6B76-4416-AE68-2F0C659ABD98}" srcOrd="0" destOrd="0" presId="urn:microsoft.com/office/officeart/2005/8/layout/matrix3"/>
    <dgm:cxn modelId="{E9A901A1-EC2B-45B6-B9C9-4B74A831A47F}" type="presParOf" srcId="{497733AF-EA46-434D-A5A2-BB1217E2C1F0}" destId="{CBCE975B-56CF-405A-8793-C5D6D3A32390}" srcOrd="1" destOrd="0" presId="urn:microsoft.com/office/officeart/2005/8/layout/matrix3"/>
    <dgm:cxn modelId="{9ACF4216-6B62-43A8-BD37-7DB689669D42}" type="presParOf" srcId="{497733AF-EA46-434D-A5A2-BB1217E2C1F0}" destId="{4027EF2C-AFD6-4FDB-B13A-42AE9387601A}" srcOrd="2" destOrd="0" presId="urn:microsoft.com/office/officeart/2005/8/layout/matrix3"/>
    <dgm:cxn modelId="{AF3A76CE-4AE8-43A9-9E91-D638D9BA9339}" type="presParOf" srcId="{497733AF-EA46-434D-A5A2-BB1217E2C1F0}" destId="{E7F5E7C1-E6F0-4E4F-9578-2AD4A392379E}" srcOrd="3" destOrd="0" presId="urn:microsoft.com/office/officeart/2005/8/layout/matrix3"/>
    <dgm:cxn modelId="{A684AF01-F150-402C-A76D-F9BE31515FF9}" type="presParOf" srcId="{497733AF-EA46-434D-A5A2-BB1217E2C1F0}" destId="{138A454C-ACE8-4AD9-9BE8-834802B510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E3578-191D-4C52-A9D1-98C8F35D5F65}" type="doc">
      <dgm:prSet loTypeId="urn:microsoft.com/office/officeart/2005/8/layout/default#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582B08-49E5-4D6B-AD2C-E3253AD5E9FC}">
      <dgm:prSet phldrT="[Text]"/>
      <dgm:spPr/>
      <dgm:t>
        <a:bodyPr/>
        <a:lstStyle/>
        <a:p>
          <a:r>
            <a:rPr lang="en-US" dirty="0" smtClean="0"/>
            <a:t>Inadequate Knowledge or Vocabulary</a:t>
          </a:r>
          <a:endParaRPr lang="en-US" dirty="0"/>
        </a:p>
      </dgm:t>
    </dgm:pt>
    <dgm:pt modelId="{DB626884-735D-42BB-B005-777A3D4C89BB}" type="parTrans" cxnId="{32739D49-CD1B-4BED-897D-BE48DCEEC976}">
      <dgm:prSet/>
      <dgm:spPr/>
      <dgm:t>
        <a:bodyPr/>
        <a:lstStyle/>
        <a:p>
          <a:endParaRPr lang="en-US"/>
        </a:p>
      </dgm:t>
    </dgm:pt>
    <dgm:pt modelId="{7DA2295A-530B-42B8-9981-DBB5167C0AFD}" type="sibTrans" cxnId="{32739D49-CD1B-4BED-897D-BE48DCEEC976}">
      <dgm:prSet/>
      <dgm:spPr/>
      <dgm:t>
        <a:bodyPr/>
        <a:lstStyle/>
        <a:p>
          <a:endParaRPr lang="en-US"/>
        </a:p>
      </dgm:t>
    </dgm:pt>
    <dgm:pt modelId="{D3F221FD-2196-4A36-B654-5336A7BE5865}">
      <dgm:prSet phldrT="[Text]"/>
      <dgm:spPr/>
      <dgm:t>
        <a:bodyPr/>
        <a:lstStyle/>
        <a:p>
          <a:r>
            <a:rPr lang="en-US" dirty="0" smtClean="0"/>
            <a:t>Language Differences</a:t>
          </a:r>
          <a:endParaRPr lang="en-US" dirty="0"/>
        </a:p>
      </dgm:t>
    </dgm:pt>
    <dgm:pt modelId="{5C8BF2BF-C9F4-4AB5-AEBC-FCE605915C91}" type="parTrans" cxnId="{0114E735-2D53-46E6-9E87-AB71C8E65498}">
      <dgm:prSet/>
      <dgm:spPr/>
      <dgm:t>
        <a:bodyPr/>
        <a:lstStyle/>
        <a:p>
          <a:endParaRPr lang="en-US"/>
        </a:p>
      </dgm:t>
    </dgm:pt>
    <dgm:pt modelId="{6AFF74DE-07F8-4522-B4FA-0097782638B8}" type="sibTrans" cxnId="{0114E735-2D53-46E6-9E87-AB71C8E65498}">
      <dgm:prSet/>
      <dgm:spPr/>
      <dgm:t>
        <a:bodyPr/>
        <a:lstStyle/>
        <a:p>
          <a:endParaRPr lang="en-US"/>
        </a:p>
      </dgm:t>
    </dgm:pt>
    <dgm:pt modelId="{6DD05BA8-36A7-4F7F-A2CF-D9FA967FAD11}">
      <dgm:prSet phldrT="[Text]"/>
      <dgm:spPr/>
      <dgm:t>
        <a:bodyPr/>
        <a:lstStyle/>
        <a:p>
          <a:r>
            <a:rPr lang="en-US" dirty="0" smtClean="0"/>
            <a:t>Inappropriate Use of Expressions</a:t>
          </a:r>
          <a:endParaRPr lang="en-US" dirty="0"/>
        </a:p>
      </dgm:t>
    </dgm:pt>
    <dgm:pt modelId="{6F2A414A-77F5-46D5-9A48-035CC2192DB6}" type="parTrans" cxnId="{B30B7EE6-788D-4F79-9443-18E0EA39CAF4}">
      <dgm:prSet/>
      <dgm:spPr/>
      <dgm:t>
        <a:bodyPr/>
        <a:lstStyle/>
        <a:p>
          <a:endParaRPr lang="en-US"/>
        </a:p>
      </dgm:t>
    </dgm:pt>
    <dgm:pt modelId="{20166289-797D-47A2-B828-F55F80BA3878}" type="sibTrans" cxnId="{B30B7EE6-788D-4F79-9443-18E0EA39CAF4}">
      <dgm:prSet/>
      <dgm:spPr/>
      <dgm:t>
        <a:bodyPr/>
        <a:lstStyle/>
        <a:p>
          <a:endParaRPr lang="en-US"/>
        </a:p>
      </dgm:t>
    </dgm:pt>
    <dgm:pt modelId="{5EA50817-55B7-4DF8-8C5F-19CE0C9D7CCB}">
      <dgm:prSet phldrT="[Text]"/>
      <dgm:spPr/>
      <dgm:t>
        <a:bodyPr/>
        <a:lstStyle/>
        <a:p>
          <a:r>
            <a:rPr lang="en-US" dirty="0" err="1" smtClean="0"/>
            <a:t>Overabstraction</a:t>
          </a:r>
          <a:r>
            <a:rPr lang="en-US" dirty="0" smtClean="0"/>
            <a:t> and Ambiguity</a:t>
          </a:r>
          <a:endParaRPr lang="en-US" dirty="0"/>
        </a:p>
      </dgm:t>
    </dgm:pt>
    <dgm:pt modelId="{0167A9BD-2F3B-43CF-BE15-47DF464A7791}" type="parTrans" cxnId="{49E103CE-FD5E-4FA2-B58B-76720A67EE59}">
      <dgm:prSet/>
      <dgm:spPr/>
      <dgm:t>
        <a:bodyPr/>
        <a:lstStyle/>
        <a:p>
          <a:endParaRPr lang="en-US"/>
        </a:p>
      </dgm:t>
    </dgm:pt>
    <dgm:pt modelId="{03DDFD59-BB49-4B9F-B654-C66B7C98E82B}" type="sibTrans" cxnId="{49E103CE-FD5E-4FA2-B58B-76720A67EE59}">
      <dgm:prSet/>
      <dgm:spPr/>
      <dgm:t>
        <a:bodyPr/>
        <a:lstStyle/>
        <a:p>
          <a:endParaRPr lang="en-US"/>
        </a:p>
      </dgm:t>
    </dgm:pt>
    <dgm:pt modelId="{220DE5AD-23EE-4F92-B8E2-ABEB31E7ED5F}">
      <dgm:prSet phldrT="[Text]"/>
      <dgm:spPr/>
      <dgm:t>
        <a:bodyPr/>
        <a:lstStyle/>
        <a:p>
          <a:r>
            <a:rPr lang="en-US" dirty="0" smtClean="0"/>
            <a:t>Polarization</a:t>
          </a:r>
          <a:endParaRPr lang="en-US" dirty="0"/>
        </a:p>
      </dgm:t>
    </dgm:pt>
    <dgm:pt modelId="{9DE0E879-5D18-4049-94BB-B86A8589000B}" type="parTrans" cxnId="{C7B47986-79BE-47B3-A637-77FF5E8CFE4F}">
      <dgm:prSet/>
      <dgm:spPr/>
      <dgm:t>
        <a:bodyPr/>
        <a:lstStyle/>
        <a:p>
          <a:endParaRPr lang="en-US"/>
        </a:p>
      </dgm:t>
    </dgm:pt>
    <dgm:pt modelId="{B9B9063C-90EE-4532-BD45-D5A92D445E3C}" type="sibTrans" cxnId="{C7B47986-79BE-47B3-A637-77FF5E8CFE4F}">
      <dgm:prSet/>
      <dgm:spPr/>
      <dgm:t>
        <a:bodyPr/>
        <a:lstStyle/>
        <a:p>
          <a:endParaRPr lang="en-US"/>
        </a:p>
      </dgm:t>
    </dgm:pt>
    <dgm:pt modelId="{F9255DF1-F8D0-4C15-A1AF-B02B8C4AEE3F}">
      <dgm:prSet phldrT="[Text]"/>
      <dgm:spPr/>
      <dgm:t>
        <a:bodyPr/>
        <a:lstStyle/>
        <a:p>
          <a:r>
            <a:rPr lang="en-US" dirty="0" smtClean="0"/>
            <a:t>Differences in Interpretation</a:t>
          </a:r>
          <a:endParaRPr lang="en-US" dirty="0"/>
        </a:p>
      </dgm:t>
    </dgm:pt>
    <dgm:pt modelId="{B03F2EB9-4C87-476F-A116-280DEDE91865}" type="sibTrans" cxnId="{7F0478B1-7F60-4C97-9B75-E9D1EB95CF83}">
      <dgm:prSet/>
      <dgm:spPr/>
      <dgm:t>
        <a:bodyPr/>
        <a:lstStyle/>
        <a:p>
          <a:endParaRPr lang="en-US"/>
        </a:p>
      </dgm:t>
    </dgm:pt>
    <dgm:pt modelId="{C865CFDB-2CBF-4B6A-9FDD-14876942328D}" type="parTrans" cxnId="{7F0478B1-7F60-4C97-9B75-E9D1EB95CF83}">
      <dgm:prSet/>
      <dgm:spPr/>
      <dgm:t>
        <a:bodyPr/>
        <a:lstStyle/>
        <a:p>
          <a:endParaRPr lang="en-US"/>
        </a:p>
      </dgm:t>
    </dgm:pt>
    <dgm:pt modelId="{15166EE4-2C0A-4819-8B0B-9DAD3B6CFD0D}" type="pres">
      <dgm:prSet presAssocID="{ED9E3578-191D-4C52-A9D1-98C8F35D5F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DA164-C87F-4C47-9C0F-0BE7A28E50EB}" type="pres">
      <dgm:prSet presAssocID="{51582B08-49E5-4D6B-AD2C-E3253AD5E9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05EF2-C7F8-4D8C-9F68-8D91DACD2E59}" type="pres">
      <dgm:prSet presAssocID="{7DA2295A-530B-42B8-9981-DBB5167C0AFD}" presName="sibTrans" presStyleCnt="0"/>
      <dgm:spPr/>
      <dgm:t>
        <a:bodyPr/>
        <a:lstStyle/>
        <a:p>
          <a:endParaRPr lang="en-US"/>
        </a:p>
      </dgm:t>
    </dgm:pt>
    <dgm:pt modelId="{48056B26-106D-475A-9F44-F1AA9059E1BF}" type="pres">
      <dgm:prSet presAssocID="{F9255DF1-F8D0-4C15-A1AF-B02B8C4AEE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536D1-66E6-4314-ADA7-492CFCD77923}" type="pres">
      <dgm:prSet presAssocID="{B03F2EB9-4C87-476F-A116-280DEDE91865}" presName="sibTrans" presStyleCnt="0"/>
      <dgm:spPr/>
      <dgm:t>
        <a:bodyPr/>
        <a:lstStyle/>
        <a:p>
          <a:endParaRPr lang="en-US"/>
        </a:p>
      </dgm:t>
    </dgm:pt>
    <dgm:pt modelId="{979346F2-664B-4B99-A4F1-9AA65A1E62BB}" type="pres">
      <dgm:prSet presAssocID="{D3F221FD-2196-4A36-B654-5336A7BE58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6730B-178A-453A-A1E4-409DE10A17AC}" type="pres">
      <dgm:prSet presAssocID="{6AFF74DE-07F8-4522-B4FA-0097782638B8}" presName="sibTrans" presStyleCnt="0"/>
      <dgm:spPr/>
      <dgm:t>
        <a:bodyPr/>
        <a:lstStyle/>
        <a:p>
          <a:endParaRPr lang="en-US"/>
        </a:p>
      </dgm:t>
    </dgm:pt>
    <dgm:pt modelId="{58C10373-2378-4906-B810-C266036B495E}" type="pres">
      <dgm:prSet presAssocID="{6DD05BA8-36A7-4F7F-A2CF-D9FA967FAD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1897-8D2D-4F1D-B22F-4D4A903883CB}" type="pres">
      <dgm:prSet presAssocID="{20166289-797D-47A2-B828-F55F80BA3878}" presName="sibTrans" presStyleCnt="0"/>
      <dgm:spPr/>
      <dgm:t>
        <a:bodyPr/>
        <a:lstStyle/>
        <a:p>
          <a:endParaRPr lang="en-US"/>
        </a:p>
      </dgm:t>
    </dgm:pt>
    <dgm:pt modelId="{CFBE4800-F125-4D6A-907D-4D3A530B8662}" type="pres">
      <dgm:prSet presAssocID="{5EA50817-55B7-4DF8-8C5F-19CE0C9D7CC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E4923-7E81-4DA6-A563-26C216E83057}" type="pres">
      <dgm:prSet presAssocID="{03DDFD59-BB49-4B9F-B654-C66B7C98E82B}" presName="sibTrans" presStyleCnt="0"/>
      <dgm:spPr/>
      <dgm:t>
        <a:bodyPr/>
        <a:lstStyle/>
        <a:p>
          <a:endParaRPr lang="en-US"/>
        </a:p>
      </dgm:t>
    </dgm:pt>
    <dgm:pt modelId="{D814BCC9-C17F-42C8-84E9-EA9FADA779D2}" type="pres">
      <dgm:prSet presAssocID="{220DE5AD-23EE-4F92-B8E2-ABEB31E7ED5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103CE-FD5E-4FA2-B58B-76720A67EE59}" srcId="{ED9E3578-191D-4C52-A9D1-98C8F35D5F65}" destId="{5EA50817-55B7-4DF8-8C5F-19CE0C9D7CCB}" srcOrd="4" destOrd="0" parTransId="{0167A9BD-2F3B-43CF-BE15-47DF464A7791}" sibTransId="{03DDFD59-BB49-4B9F-B654-C66B7C98E82B}"/>
    <dgm:cxn modelId="{0114E735-2D53-46E6-9E87-AB71C8E65498}" srcId="{ED9E3578-191D-4C52-A9D1-98C8F35D5F65}" destId="{D3F221FD-2196-4A36-B654-5336A7BE5865}" srcOrd="2" destOrd="0" parTransId="{5C8BF2BF-C9F4-4AB5-AEBC-FCE605915C91}" sibTransId="{6AFF74DE-07F8-4522-B4FA-0097782638B8}"/>
    <dgm:cxn modelId="{B30B7EE6-788D-4F79-9443-18E0EA39CAF4}" srcId="{ED9E3578-191D-4C52-A9D1-98C8F35D5F65}" destId="{6DD05BA8-36A7-4F7F-A2CF-D9FA967FAD11}" srcOrd="3" destOrd="0" parTransId="{6F2A414A-77F5-46D5-9A48-035CC2192DB6}" sibTransId="{20166289-797D-47A2-B828-F55F80BA3878}"/>
    <dgm:cxn modelId="{C7B47986-79BE-47B3-A637-77FF5E8CFE4F}" srcId="{ED9E3578-191D-4C52-A9D1-98C8F35D5F65}" destId="{220DE5AD-23EE-4F92-B8E2-ABEB31E7ED5F}" srcOrd="5" destOrd="0" parTransId="{9DE0E879-5D18-4049-94BB-B86A8589000B}" sibTransId="{B9B9063C-90EE-4532-BD45-D5A92D445E3C}"/>
    <dgm:cxn modelId="{AD3894B2-084C-44A4-A1FD-81A0DAF1D8A6}" type="presOf" srcId="{51582B08-49E5-4D6B-AD2C-E3253AD5E9FC}" destId="{56EDA164-C87F-4C47-9C0F-0BE7A28E50EB}" srcOrd="0" destOrd="0" presId="urn:microsoft.com/office/officeart/2005/8/layout/default#3"/>
    <dgm:cxn modelId="{7F0478B1-7F60-4C97-9B75-E9D1EB95CF83}" srcId="{ED9E3578-191D-4C52-A9D1-98C8F35D5F65}" destId="{F9255DF1-F8D0-4C15-A1AF-B02B8C4AEE3F}" srcOrd="1" destOrd="0" parTransId="{C865CFDB-2CBF-4B6A-9FDD-14876942328D}" sibTransId="{B03F2EB9-4C87-476F-A116-280DEDE91865}"/>
    <dgm:cxn modelId="{20331498-3AFE-48AD-B175-7A9E34CC313A}" type="presOf" srcId="{5EA50817-55B7-4DF8-8C5F-19CE0C9D7CCB}" destId="{CFBE4800-F125-4D6A-907D-4D3A530B8662}" srcOrd="0" destOrd="0" presId="urn:microsoft.com/office/officeart/2005/8/layout/default#3"/>
    <dgm:cxn modelId="{125D3BD3-8935-4CE3-9D03-1BD7BFE8E3C8}" type="presOf" srcId="{F9255DF1-F8D0-4C15-A1AF-B02B8C4AEE3F}" destId="{48056B26-106D-475A-9F44-F1AA9059E1BF}" srcOrd="0" destOrd="0" presId="urn:microsoft.com/office/officeart/2005/8/layout/default#3"/>
    <dgm:cxn modelId="{CF437057-AFC5-4CA3-AB54-F47679AB5B53}" type="presOf" srcId="{220DE5AD-23EE-4F92-B8E2-ABEB31E7ED5F}" destId="{D814BCC9-C17F-42C8-84E9-EA9FADA779D2}" srcOrd="0" destOrd="0" presId="urn:microsoft.com/office/officeart/2005/8/layout/default#3"/>
    <dgm:cxn modelId="{550187F1-78E3-43D7-8D60-3620EC3CE030}" type="presOf" srcId="{D3F221FD-2196-4A36-B654-5336A7BE5865}" destId="{979346F2-664B-4B99-A4F1-9AA65A1E62BB}" srcOrd="0" destOrd="0" presId="urn:microsoft.com/office/officeart/2005/8/layout/default#3"/>
    <dgm:cxn modelId="{E3976B7C-0EA3-4F63-A536-BB4056797FBF}" type="presOf" srcId="{ED9E3578-191D-4C52-A9D1-98C8F35D5F65}" destId="{15166EE4-2C0A-4819-8B0B-9DAD3B6CFD0D}" srcOrd="0" destOrd="0" presId="urn:microsoft.com/office/officeart/2005/8/layout/default#3"/>
    <dgm:cxn modelId="{32739D49-CD1B-4BED-897D-BE48DCEEC976}" srcId="{ED9E3578-191D-4C52-A9D1-98C8F35D5F65}" destId="{51582B08-49E5-4D6B-AD2C-E3253AD5E9FC}" srcOrd="0" destOrd="0" parTransId="{DB626884-735D-42BB-B005-777A3D4C89BB}" sibTransId="{7DA2295A-530B-42B8-9981-DBB5167C0AFD}"/>
    <dgm:cxn modelId="{55E299D1-D222-4FDF-BE4B-7443766B5547}" type="presOf" srcId="{6DD05BA8-36A7-4F7F-A2CF-D9FA967FAD11}" destId="{58C10373-2378-4906-B810-C266036B495E}" srcOrd="0" destOrd="0" presId="urn:microsoft.com/office/officeart/2005/8/layout/default#3"/>
    <dgm:cxn modelId="{031A28A4-0F5D-4883-9205-A7206F468FA4}" type="presParOf" srcId="{15166EE4-2C0A-4819-8B0B-9DAD3B6CFD0D}" destId="{56EDA164-C87F-4C47-9C0F-0BE7A28E50EB}" srcOrd="0" destOrd="0" presId="urn:microsoft.com/office/officeart/2005/8/layout/default#3"/>
    <dgm:cxn modelId="{7DD2635A-ACA6-4065-9DCF-74253C757472}" type="presParOf" srcId="{15166EE4-2C0A-4819-8B0B-9DAD3B6CFD0D}" destId="{DBB05EF2-C7F8-4D8C-9F68-8D91DACD2E59}" srcOrd="1" destOrd="0" presId="urn:microsoft.com/office/officeart/2005/8/layout/default#3"/>
    <dgm:cxn modelId="{D5626EDE-3D06-4C8F-85CE-03609D2F405D}" type="presParOf" srcId="{15166EE4-2C0A-4819-8B0B-9DAD3B6CFD0D}" destId="{48056B26-106D-475A-9F44-F1AA9059E1BF}" srcOrd="2" destOrd="0" presId="urn:microsoft.com/office/officeart/2005/8/layout/default#3"/>
    <dgm:cxn modelId="{0148486D-5127-4ACB-9A0F-D2E5F15CE9B2}" type="presParOf" srcId="{15166EE4-2C0A-4819-8B0B-9DAD3B6CFD0D}" destId="{940536D1-66E6-4314-ADA7-492CFCD77923}" srcOrd="3" destOrd="0" presId="urn:microsoft.com/office/officeart/2005/8/layout/default#3"/>
    <dgm:cxn modelId="{C62E6559-F6A8-471A-B6AC-6201783DE284}" type="presParOf" srcId="{15166EE4-2C0A-4819-8B0B-9DAD3B6CFD0D}" destId="{979346F2-664B-4B99-A4F1-9AA65A1E62BB}" srcOrd="4" destOrd="0" presId="urn:microsoft.com/office/officeart/2005/8/layout/default#3"/>
    <dgm:cxn modelId="{F36A43ED-E733-466A-92FA-C25ED976BFF6}" type="presParOf" srcId="{15166EE4-2C0A-4819-8B0B-9DAD3B6CFD0D}" destId="{D4E6730B-178A-453A-A1E4-409DE10A17AC}" srcOrd="5" destOrd="0" presId="urn:microsoft.com/office/officeart/2005/8/layout/default#3"/>
    <dgm:cxn modelId="{CAD31C4A-590D-4E0B-9A70-8FFE88978435}" type="presParOf" srcId="{15166EE4-2C0A-4819-8B0B-9DAD3B6CFD0D}" destId="{58C10373-2378-4906-B810-C266036B495E}" srcOrd="6" destOrd="0" presId="urn:microsoft.com/office/officeart/2005/8/layout/default#3"/>
    <dgm:cxn modelId="{074D2400-A6AA-453D-91F7-62A39370F7B9}" type="presParOf" srcId="{15166EE4-2C0A-4819-8B0B-9DAD3B6CFD0D}" destId="{8B1A1897-8D2D-4F1D-B22F-4D4A903883CB}" srcOrd="7" destOrd="0" presId="urn:microsoft.com/office/officeart/2005/8/layout/default#3"/>
    <dgm:cxn modelId="{E8E94AC5-BB08-408B-8695-7A8405AC89E7}" type="presParOf" srcId="{15166EE4-2C0A-4819-8B0B-9DAD3B6CFD0D}" destId="{CFBE4800-F125-4D6A-907D-4D3A530B8662}" srcOrd="8" destOrd="0" presId="urn:microsoft.com/office/officeart/2005/8/layout/default#3"/>
    <dgm:cxn modelId="{18FF8260-D806-4C31-8187-7B8B914F11EE}" type="presParOf" srcId="{15166EE4-2C0A-4819-8B0B-9DAD3B6CFD0D}" destId="{06FE4923-7E81-4DA6-A563-26C216E83057}" srcOrd="9" destOrd="0" presId="urn:microsoft.com/office/officeart/2005/8/layout/default#3"/>
    <dgm:cxn modelId="{85C2EDEF-DF75-4364-9B71-80874B9E9CCD}" type="presParOf" srcId="{15166EE4-2C0A-4819-8B0B-9DAD3B6CFD0D}" destId="{D814BCC9-C17F-42C8-84E9-EA9FADA779D2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33EBB-451C-4660-889B-1276AB99850B}" type="doc">
      <dgm:prSet loTypeId="urn:microsoft.com/office/officeart/2005/8/layout/vList5" loCatId="list" qsTypeId="urn:microsoft.com/office/officeart/2005/8/quickstyle/simple1" qsCatId="simple" csTypeId="urn:microsoft.com/office/officeart/2005/8/colors/colorful1#23" csCatId="colorful" phldr="1"/>
      <dgm:spPr/>
      <dgm:t>
        <a:bodyPr/>
        <a:lstStyle/>
        <a:p>
          <a:endParaRPr lang="en-US"/>
        </a:p>
      </dgm:t>
    </dgm:pt>
    <dgm:pt modelId="{6005BF3E-80A2-4887-B5C8-A4AA425B9D6F}">
      <dgm:prSet phldrT="[Text]" custT="1"/>
      <dgm:spPr/>
      <dgm:t>
        <a:bodyPr/>
        <a:lstStyle/>
        <a:p>
          <a:pPr rtl="0"/>
          <a:r>
            <a:rPr lang="en-US" sz="1800" b="0" i="0" u="none" dirty="0" smtClean="0">
              <a:solidFill>
                <a:schemeClr val="accent3"/>
              </a:solidFill>
              <a:latin typeface="+mj-lt"/>
              <a:cs typeface="Calibri" pitchFamily="34" charset="0"/>
            </a:rPr>
            <a:t>Search Engine Optimization: improving the visibility of websites in search engines</a:t>
          </a:r>
          <a:endParaRPr lang="en-US" sz="1800" b="0" dirty="0">
            <a:solidFill>
              <a:schemeClr val="accent3"/>
            </a:solidFill>
            <a:latin typeface="+mj-lt"/>
            <a:cs typeface="Calibri" pitchFamily="34" charset="0"/>
          </a:endParaRPr>
        </a:p>
      </dgm:t>
    </dgm:pt>
    <dgm:pt modelId="{24417A83-CF50-46E0-BC88-EDC39F0FDF80}" type="parTrans" cxnId="{CDE02372-5741-45FC-8FA8-0447438FB98B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89DF07AE-9FFD-431D-8B47-1390BFEEBF67}" type="sibTrans" cxnId="{CDE02372-5741-45FC-8FA8-0447438FB98B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DEE403A3-A1F3-420A-87C4-CE23C6B4829D}">
      <dgm:prSet custT="1"/>
      <dgm:spPr/>
      <dgm:t>
        <a:bodyPr/>
        <a:lstStyle/>
        <a:p>
          <a:pPr rtl="0"/>
          <a:r>
            <a:rPr lang="en-US" sz="1800" b="0" i="0" u="none" dirty="0" smtClean="0">
              <a:solidFill>
                <a:schemeClr val="accent3"/>
              </a:solidFill>
              <a:latin typeface="+mj-lt"/>
              <a:cs typeface="Calibri" pitchFamily="34" charset="0"/>
            </a:rPr>
            <a:t>Joint Photographic Experts Group: a</a:t>
          </a:r>
          <a:r>
            <a:rPr lang="en-US" sz="1800" b="0" i="0" u="none" baseline="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 </a:t>
          </a:r>
          <a:r>
            <a:rPr lang="en-US" sz="1800" b="0" i="0" u="none" dirty="0" smtClean="0">
              <a:solidFill>
                <a:schemeClr val="accent3"/>
              </a:solidFill>
              <a:latin typeface="+mj-lt"/>
              <a:cs typeface="Calibri" pitchFamily="34" charset="0"/>
            </a:rPr>
            <a:t>compression technique for color images</a:t>
          </a:r>
          <a:endParaRPr lang="en-US" sz="1800" b="0" i="0" u="none" dirty="0">
            <a:solidFill>
              <a:schemeClr val="accent3"/>
            </a:solidFill>
            <a:latin typeface="+mj-lt"/>
            <a:cs typeface="Calibri" pitchFamily="34" charset="0"/>
          </a:endParaRPr>
        </a:p>
      </dgm:t>
    </dgm:pt>
    <dgm:pt modelId="{4DB8F9F2-9890-415E-A049-2518B64DCCC0}" type="parTrans" cxnId="{5D14D46E-6AED-4B84-9837-1BABD51ACA5B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84479C95-9692-496A-B19A-9595DB35D1F2}" type="sibTrans" cxnId="{5D14D46E-6AED-4B84-9837-1BABD51ACA5B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25A3868A-AF27-499F-800B-AA336D883CAB}">
      <dgm:prSet custT="1"/>
      <dgm:spPr/>
      <dgm:t>
        <a:bodyPr/>
        <a:lstStyle/>
        <a:p>
          <a:r>
            <a:rPr lang="en-US" sz="2000" b="0" dirty="0" err="1" smtClean="0">
              <a:latin typeface="+mj-lt"/>
              <a:cs typeface="Calibri" pitchFamily="34" charset="0"/>
            </a:rPr>
            <a:t>Retweet</a:t>
          </a:r>
          <a:endParaRPr lang="en-US" sz="2000" b="0" dirty="0">
            <a:latin typeface="+mj-lt"/>
            <a:cs typeface="Calibri" pitchFamily="34" charset="0"/>
          </a:endParaRPr>
        </a:p>
      </dgm:t>
    </dgm:pt>
    <dgm:pt modelId="{39404216-A8E9-4384-8E73-2EB217B0ECD9}" type="parTrans" cxnId="{09364E59-4DFB-4112-B40B-6C30EF1309C7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3683D0CB-47C5-4E61-B6CB-A48D90ACA38C}" type="sibTrans" cxnId="{09364E59-4DFB-4112-B40B-6C30EF1309C7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327DA34B-B5F9-447D-A696-E6692CE404D5}">
      <dgm:prSet custT="1"/>
      <dgm:spPr/>
      <dgm:t>
        <a:bodyPr/>
        <a:lstStyle/>
        <a:p>
          <a:pPr rtl="0"/>
          <a:r>
            <a:rPr lang="en-US" sz="1800" b="0" i="0" u="none" dirty="0" smtClean="0">
              <a:solidFill>
                <a:schemeClr val="accent3"/>
              </a:solidFill>
              <a:latin typeface="+mj-lt"/>
              <a:cs typeface="Calibri" pitchFamily="34" charset="0"/>
            </a:rPr>
            <a:t>Sending tweets that others wrote on Twitter</a:t>
          </a:r>
          <a:endParaRPr lang="en-US" sz="1800" b="0" i="0" u="none" dirty="0">
            <a:solidFill>
              <a:schemeClr val="accent3"/>
            </a:solidFill>
            <a:latin typeface="+mj-lt"/>
            <a:cs typeface="Calibri" pitchFamily="34" charset="0"/>
          </a:endParaRPr>
        </a:p>
      </dgm:t>
    </dgm:pt>
    <dgm:pt modelId="{1114A197-E4CB-4AE0-8A58-EF59EC536442}" type="parTrans" cxnId="{BE8E2E13-87A0-48F2-A6A7-86436698750A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937E8E13-43D7-4CE0-92F7-9FEE29AD661B}" type="sibTrans" cxnId="{BE8E2E13-87A0-48F2-A6A7-86436698750A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B9D241E0-E471-4DF1-B87E-B8485A2029BC}">
      <dgm:prSet phldrT="[Text]" custT="1"/>
      <dgm:spPr/>
      <dgm:t>
        <a:bodyPr/>
        <a:lstStyle/>
        <a:p>
          <a:r>
            <a:rPr lang="en-US" sz="2000" b="0" dirty="0" err="1" smtClean="0">
              <a:latin typeface="+mj-lt"/>
              <a:cs typeface="Calibri" pitchFamily="34" charset="0"/>
            </a:rPr>
            <a:t>SEO</a:t>
          </a:r>
          <a:endParaRPr lang="en-US" sz="2000" b="0" dirty="0">
            <a:latin typeface="+mj-lt"/>
            <a:cs typeface="Calibri" pitchFamily="34" charset="0"/>
          </a:endParaRPr>
        </a:p>
      </dgm:t>
    </dgm:pt>
    <dgm:pt modelId="{E97358C5-DD42-437B-ADCD-745646CA06F8}" type="parTrans" cxnId="{60CE3770-D9F6-41FD-AAB9-9F2C2C6396F3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6A55D6A6-9040-494A-8DF3-4D8C8167F680}" type="sibTrans" cxnId="{60CE3770-D9F6-41FD-AAB9-9F2C2C6396F3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C6F1E79A-DDC5-4BAC-BD2C-1A46BBBF0C3A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n-US" sz="2000" b="0" i="0" u="none" dirty="0" smtClean="0">
              <a:latin typeface="+mj-lt"/>
              <a:cs typeface="Calibri" pitchFamily="34" charset="0"/>
            </a:rPr>
            <a:t>JPEG</a:t>
          </a:r>
          <a:endParaRPr lang="en-US" sz="2000" b="0" i="0" u="none" dirty="0">
            <a:latin typeface="+mj-lt"/>
            <a:cs typeface="Calibri" pitchFamily="34" charset="0"/>
          </a:endParaRPr>
        </a:p>
      </dgm:t>
    </dgm:pt>
    <dgm:pt modelId="{F1D7D534-3302-4BF6-8E60-0CAB0DA63C1E}" type="parTrans" cxnId="{E140B9E3-5A51-4125-962B-EA2DE933D512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D601E5FD-D11D-48B3-BEB9-0A126D079182}" type="sibTrans" cxnId="{E140B9E3-5A51-4125-962B-EA2DE933D512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7BD20ED9-DC28-4B4E-A50F-24D1B9F925E4}">
      <dgm:prSet custT="1"/>
      <dgm:spPr/>
      <dgm:t>
        <a:bodyPr/>
        <a:lstStyle/>
        <a:p>
          <a:pPr rtl="0"/>
          <a:r>
            <a:rPr lang="en-US" sz="1800" b="0" i="0" u="none" dirty="0" smtClean="0">
              <a:solidFill>
                <a:schemeClr val="accent3"/>
              </a:solidFill>
              <a:latin typeface="+mj-lt"/>
              <a:cs typeface="Calibri" pitchFamily="34" charset="0"/>
            </a:rPr>
            <a:t>A quick fix for a programming</a:t>
          </a:r>
          <a:r>
            <a:rPr lang="en-US" sz="1800" b="0" i="0" u="none" baseline="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 defect</a:t>
          </a:r>
          <a:endParaRPr lang="en-US" sz="1800" b="0" i="0" u="none" dirty="0">
            <a:solidFill>
              <a:schemeClr val="accent3"/>
            </a:solidFill>
            <a:latin typeface="+mj-lt"/>
            <a:cs typeface="Calibri" pitchFamily="34" charset="0"/>
          </a:endParaRPr>
        </a:p>
      </dgm:t>
    </dgm:pt>
    <dgm:pt modelId="{0085914C-65B3-445A-8A37-945DBB1A7C5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0" dirty="0" smtClean="0">
              <a:latin typeface="+mj-lt"/>
              <a:cs typeface="Calibri" pitchFamily="34" charset="0"/>
            </a:rPr>
            <a:t>Patch</a:t>
          </a:r>
          <a:endParaRPr lang="en-US" sz="2000" b="0" dirty="0">
            <a:latin typeface="+mj-lt"/>
            <a:cs typeface="Calibri" pitchFamily="34" charset="0"/>
          </a:endParaRPr>
        </a:p>
      </dgm:t>
    </dgm:pt>
    <dgm:pt modelId="{E456E09D-CAB6-4092-A55C-DB40D07C9283}" type="sibTrans" cxnId="{45226DA1-E38F-4D2A-8F0B-487B94E9115C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E305D1C4-0E31-4AF7-9AD8-4076099324DB}" type="parTrans" cxnId="{45226DA1-E38F-4D2A-8F0B-487B94E9115C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D5797BCA-8651-43E4-B046-D0A168008864}" type="sibTrans" cxnId="{DCE0B9F1-DDEE-452C-9C25-876688F95CD8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6071DA35-22E9-4782-8425-72FB671EF943}" type="parTrans" cxnId="{DCE0B9F1-DDEE-452C-9C25-876688F95CD8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286F98F5-56EA-4993-9C22-281556810EC3}">
      <dgm:prSet custT="1"/>
      <dgm:spPr/>
      <dgm:t>
        <a:bodyPr/>
        <a:lstStyle/>
        <a:p>
          <a:pPr rtl="0"/>
          <a:r>
            <a:rPr lang="en-US" sz="1800" b="0" i="0" u="none" dirty="0" smtClean="0">
              <a:solidFill>
                <a:schemeClr val="accent3"/>
              </a:solidFill>
              <a:latin typeface="+mj-lt"/>
              <a:cs typeface="Calibri" pitchFamily="34" charset="0"/>
            </a:rPr>
            <a:t>Voice over Inter</a:t>
          </a:r>
          <a:r>
            <a:rPr lang="en-US" sz="1800" b="0" i="0" u="none" baseline="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net Protocol: used for making Internet phone calls</a:t>
          </a:r>
          <a:endParaRPr lang="en-US" sz="1800" b="0" i="0" u="none" dirty="0">
            <a:solidFill>
              <a:schemeClr val="accent3"/>
            </a:solidFill>
            <a:latin typeface="+mj-lt"/>
            <a:cs typeface="Calibri" pitchFamily="34" charset="0"/>
          </a:endParaRPr>
        </a:p>
      </dgm:t>
    </dgm:pt>
    <dgm:pt modelId="{E2A73E3B-5DA2-4EFC-A2CC-FBDA4CA44CF5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b="0" dirty="0" smtClean="0">
              <a:latin typeface="+mj-lt"/>
              <a:cs typeface="Calibri" pitchFamily="34" charset="0"/>
            </a:rPr>
            <a:t>VoIP</a:t>
          </a:r>
          <a:endParaRPr lang="en-US" sz="2000" b="0" dirty="0">
            <a:latin typeface="+mj-lt"/>
            <a:cs typeface="Calibri" pitchFamily="34" charset="0"/>
          </a:endParaRPr>
        </a:p>
      </dgm:t>
    </dgm:pt>
    <dgm:pt modelId="{CA9CDD47-4D7C-452A-847D-3D4ECE35BC46}" type="sibTrans" cxnId="{ECDE2F7E-2C71-4358-B036-18A3753C4CE1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7073E1B9-DAF1-403B-9B2B-2583FE59BEAF}" type="parTrans" cxnId="{ECDE2F7E-2C71-4358-B036-18A3753C4CE1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773F3D54-65F1-4AB7-859F-D8C5BC65A260}" type="sibTrans" cxnId="{5BEC0060-C7BE-4564-B1CA-13522965A7E2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818FE3F5-7CA0-4AEB-8D27-23A687FE2206}" type="parTrans" cxnId="{5BEC0060-C7BE-4564-B1CA-13522965A7E2}">
      <dgm:prSet/>
      <dgm:spPr/>
      <dgm:t>
        <a:bodyPr/>
        <a:lstStyle/>
        <a:p>
          <a:endParaRPr lang="en-US" sz="2000" b="0">
            <a:latin typeface="+mj-lt"/>
            <a:cs typeface="Calibri" pitchFamily="34" charset="0"/>
          </a:endParaRPr>
        </a:p>
      </dgm:t>
    </dgm:pt>
    <dgm:pt modelId="{C64AF27D-A8C9-4E0A-8166-5C8A3EFC4D53}" type="pres">
      <dgm:prSet presAssocID="{8C633EBB-451C-4660-889B-1276AB9985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32487-492F-4FF5-A9E6-5A73242AB784}" type="pres">
      <dgm:prSet presAssocID="{B9D241E0-E471-4DF1-B87E-B8485A2029BC}" presName="linNode" presStyleCnt="0"/>
      <dgm:spPr/>
      <dgm:t>
        <a:bodyPr/>
        <a:lstStyle/>
        <a:p>
          <a:endParaRPr lang="en-US"/>
        </a:p>
      </dgm:t>
    </dgm:pt>
    <dgm:pt modelId="{BFEB74EB-568D-4609-87D5-F08470858228}" type="pres">
      <dgm:prSet presAssocID="{B9D241E0-E471-4DF1-B87E-B8485A2029B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719BD-9201-4AA3-80B6-5233F3C556EE}" type="pres">
      <dgm:prSet presAssocID="{B9D241E0-E471-4DF1-B87E-B8485A2029B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168DC-8969-47A1-B0E0-B0633BA0C016}" type="pres">
      <dgm:prSet presAssocID="{6A55D6A6-9040-494A-8DF3-4D8C8167F680}" presName="sp" presStyleCnt="0"/>
      <dgm:spPr/>
      <dgm:t>
        <a:bodyPr/>
        <a:lstStyle/>
        <a:p>
          <a:endParaRPr lang="en-US"/>
        </a:p>
      </dgm:t>
    </dgm:pt>
    <dgm:pt modelId="{77ABDF0D-84B2-44F1-B95B-34380D89A8B0}" type="pres">
      <dgm:prSet presAssocID="{C6F1E79A-DDC5-4BAC-BD2C-1A46BBBF0C3A}" presName="linNode" presStyleCnt="0"/>
      <dgm:spPr/>
      <dgm:t>
        <a:bodyPr/>
        <a:lstStyle/>
        <a:p>
          <a:endParaRPr lang="en-US"/>
        </a:p>
      </dgm:t>
    </dgm:pt>
    <dgm:pt modelId="{DDDA4FE6-C1BA-4CEF-A4A1-9475DC66EC52}" type="pres">
      <dgm:prSet presAssocID="{C6F1E79A-DDC5-4BAC-BD2C-1A46BBBF0C3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3BCEB-17F3-4BF6-82B6-A5DEB4744D02}" type="pres">
      <dgm:prSet presAssocID="{C6F1E79A-DDC5-4BAC-BD2C-1A46BBBF0C3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23B5D-A747-4F47-9059-848C0D7C7FFA}" type="pres">
      <dgm:prSet presAssocID="{D601E5FD-D11D-48B3-BEB9-0A126D079182}" presName="sp" presStyleCnt="0"/>
      <dgm:spPr/>
      <dgm:t>
        <a:bodyPr/>
        <a:lstStyle/>
        <a:p>
          <a:endParaRPr lang="en-US"/>
        </a:p>
      </dgm:t>
    </dgm:pt>
    <dgm:pt modelId="{65671369-49DF-478E-B045-4BAEF30F4182}" type="pres">
      <dgm:prSet presAssocID="{25A3868A-AF27-499F-800B-AA336D883CAB}" presName="linNode" presStyleCnt="0"/>
      <dgm:spPr/>
      <dgm:t>
        <a:bodyPr/>
        <a:lstStyle/>
        <a:p>
          <a:endParaRPr lang="en-US"/>
        </a:p>
      </dgm:t>
    </dgm:pt>
    <dgm:pt modelId="{D2C33640-F3ED-49FC-A54D-D5429B8A5030}" type="pres">
      <dgm:prSet presAssocID="{25A3868A-AF27-499F-800B-AA336D883CA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8C103-BC22-4140-A97F-F1131993815C}" type="pres">
      <dgm:prSet presAssocID="{25A3868A-AF27-499F-800B-AA336D883CA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13CEB-81C4-4C81-9124-1243CAB4BC92}" type="pres">
      <dgm:prSet presAssocID="{3683D0CB-47C5-4E61-B6CB-A48D90ACA38C}" presName="sp" presStyleCnt="0"/>
      <dgm:spPr/>
      <dgm:t>
        <a:bodyPr/>
        <a:lstStyle/>
        <a:p>
          <a:endParaRPr lang="en-US"/>
        </a:p>
      </dgm:t>
    </dgm:pt>
    <dgm:pt modelId="{8EFF176B-FF61-4D6A-9837-5C1071844852}" type="pres">
      <dgm:prSet presAssocID="{E2A73E3B-5DA2-4EFC-A2CC-FBDA4CA44CF5}" presName="linNode" presStyleCnt="0"/>
      <dgm:spPr/>
      <dgm:t>
        <a:bodyPr/>
        <a:lstStyle/>
        <a:p>
          <a:endParaRPr lang="en-US"/>
        </a:p>
      </dgm:t>
    </dgm:pt>
    <dgm:pt modelId="{AD1E1461-2A8A-4398-94B6-D92DF1146A79}" type="pres">
      <dgm:prSet presAssocID="{E2A73E3B-5DA2-4EFC-A2CC-FBDA4CA44CF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D46F-9431-4792-8A14-0B4E206755D4}" type="pres">
      <dgm:prSet presAssocID="{E2A73E3B-5DA2-4EFC-A2CC-FBDA4CA44CF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2F1AF-FBA1-404E-89E9-49017D04F039}" type="pres">
      <dgm:prSet presAssocID="{CA9CDD47-4D7C-452A-847D-3D4ECE35BC46}" presName="sp" presStyleCnt="0"/>
      <dgm:spPr/>
      <dgm:t>
        <a:bodyPr/>
        <a:lstStyle/>
        <a:p>
          <a:endParaRPr lang="en-US"/>
        </a:p>
      </dgm:t>
    </dgm:pt>
    <dgm:pt modelId="{A956DE9A-47E6-492B-8223-4363C0A5A245}" type="pres">
      <dgm:prSet presAssocID="{0085914C-65B3-445A-8A37-945DBB1A7C5C}" presName="linNode" presStyleCnt="0"/>
      <dgm:spPr/>
      <dgm:t>
        <a:bodyPr/>
        <a:lstStyle/>
        <a:p>
          <a:endParaRPr lang="en-US"/>
        </a:p>
      </dgm:t>
    </dgm:pt>
    <dgm:pt modelId="{BBD95873-1D91-4C56-A14D-5DFEDFEFBD21}" type="pres">
      <dgm:prSet presAssocID="{0085914C-65B3-445A-8A37-945DBB1A7C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B9681-7AF8-498A-A2C9-D37B1D3D39A5}" type="pres">
      <dgm:prSet presAssocID="{0085914C-65B3-445A-8A37-945DBB1A7C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3D8BD-EDA9-40DC-A341-E6EA6800244C}" type="presOf" srcId="{327DA34B-B5F9-447D-A696-E6692CE404D5}" destId="{86B8C103-BC22-4140-A97F-F1131993815C}" srcOrd="0" destOrd="0" presId="urn:microsoft.com/office/officeart/2005/8/layout/vList5"/>
    <dgm:cxn modelId="{A8359400-D1FD-4FBF-BCF8-4E0D4BF7264F}" type="presOf" srcId="{286F98F5-56EA-4993-9C22-281556810EC3}" destId="{2A1BD46F-9431-4792-8A14-0B4E206755D4}" srcOrd="0" destOrd="0" presId="urn:microsoft.com/office/officeart/2005/8/layout/vList5"/>
    <dgm:cxn modelId="{60CE3770-D9F6-41FD-AAB9-9F2C2C6396F3}" srcId="{8C633EBB-451C-4660-889B-1276AB99850B}" destId="{B9D241E0-E471-4DF1-B87E-B8485A2029BC}" srcOrd="0" destOrd="0" parTransId="{E97358C5-DD42-437B-ADCD-745646CA06F8}" sibTransId="{6A55D6A6-9040-494A-8DF3-4D8C8167F680}"/>
    <dgm:cxn modelId="{BE8E2E13-87A0-48F2-A6A7-86436698750A}" srcId="{25A3868A-AF27-499F-800B-AA336D883CAB}" destId="{327DA34B-B5F9-447D-A696-E6692CE404D5}" srcOrd="0" destOrd="0" parTransId="{1114A197-E4CB-4AE0-8A58-EF59EC536442}" sibTransId="{937E8E13-43D7-4CE0-92F7-9FEE29AD661B}"/>
    <dgm:cxn modelId="{09364E59-4DFB-4112-B40B-6C30EF1309C7}" srcId="{8C633EBB-451C-4660-889B-1276AB99850B}" destId="{25A3868A-AF27-499F-800B-AA336D883CAB}" srcOrd="2" destOrd="0" parTransId="{39404216-A8E9-4384-8E73-2EB217B0ECD9}" sibTransId="{3683D0CB-47C5-4E61-B6CB-A48D90ACA38C}"/>
    <dgm:cxn modelId="{06EFDAEE-EAAF-4D33-B885-BAA0E1796B92}" type="presOf" srcId="{B9D241E0-E471-4DF1-B87E-B8485A2029BC}" destId="{BFEB74EB-568D-4609-87D5-F08470858228}" srcOrd="0" destOrd="0" presId="urn:microsoft.com/office/officeart/2005/8/layout/vList5"/>
    <dgm:cxn modelId="{6EDBCE23-C712-4C5D-9058-97B83F1E26C4}" type="presOf" srcId="{0085914C-65B3-445A-8A37-945DBB1A7C5C}" destId="{BBD95873-1D91-4C56-A14D-5DFEDFEFBD21}" srcOrd="0" destOrd="0" presId="urn:microsoft.com/office/officeart/2005/8/layout/vList5"/>
    <dgm:cxn modelId="{42D6F877-0AAE-4670-89BC-1C1AD0780F8E}" type="presOf" srcId="{25A3868A-AF27-499F-800B-AA336D883CAB}" destId="{D2C33640-F3ED-49FC-A54D-D5429B8A5030}" srcOrd="0" destOrd="0" presId="urn:microsoft.com/office/officeart/2005/8/layout/vList5"/>
    <dgm:cxn modelId="{45226DA1-E38F-4D2A-8F0B-487B94E9115C}" srcId="{8C633EBB-451C-4660-889B-1276AB99850B}" destId="{0085914C-65B3-445A-8A37-945DBB1A7C5C}" srcOrd="4" destOrd="0" parTransId="{E305D1C4-0E31-4AF7-9AD8-4076099324DB}" sibTransId="{E456E09D-CAB6-4092-A55C-DB40D07C9283}"/>
    <dgm:cxn modelId="{A95DE137-3DA5-4E9F-AECE-4D531F027984}" type="presOf" srcId="{E2A73E3B-5DA2-4EFC-A2CC-FBDA4CA44CF5}" destId="{AD1E1461-2A8A-4398-94B6-D92DF1146A79}" srcOrd="0" destOrd="0" presId="urn:microsoft.com/office/officeart/2005/8/layout/vList5"/>
    <dgm:cxn modelId="{DCE0B9F1-DDEE-452C-9C25-876688F95CD8}" srcId="{0085914C-65B3-445A-8A37-945DBB1A7C5C}" destId="{7BD20ED9-DC28-4B4E-A50F-24D1B9F925E4}" srcOrd="0" destOrd="0" parTransId="{6071DA35-22E9-4782-8425-72FB671EF943}" sibTransId="{D5797BCA-8651-43E4-B046-D0A168008864}"/>
    <dgm:cxn modelId="{5D14D46E-6AED-4B84-9837-1BABD51ACA5B}" srcId="{C6F1E79A-DDC5-4BAC-BD2C-1A46BBBF0C3A}" destId="{DEE403A3-A1F3-420A-87C4-CE23C6B4829D}" srcOrd="0" destOrd="0" parTransId="{4DB8F9F2-9890-415E-A049-2518B64DCCC0}" sibTransId="{84479C95-9692-496A-B19A-9595DB35D1F2}"/>
    <dgm:cxn modelId="{D60DB601-D3F8-40F7-909B-4ED2241A89D1}" type="presOf" srcId="{6005BF3E-80A2-4887-B5C8-A4AA425B9D6F}" destId="{A46719BD-9201-4AA3-80B6-5233F3C556EE}" srcOrd="0" destOrd="0" presId="urn:microsoft.com/office/officeart/2005/8/layout/vList5"/>
    <dgm:cxn modelId="{ECDE2F7E-2C71-4358-B036-18A3753C4CE1}" srcId="{8C633EBB-451C-4660-889B-1276AB99850B}" destId="{E2A73E3B-5DA2-4EFC-A2CC-FBDA4CA44CF5}" srcOrd="3" destOrd="0" parTransId="{7073E1B9-DAF1-403B-9B2B-2583FE59BEAF}" sibTransId="{CA9CDD47-4D7C-452A-847D-3D4ECE35BC46}"/>
    <dgm:cxn modelId="{4B38DA8D-3881-46D8-8D34-36A66D68CE48}" type="presOf" srcId="{C6F1E79A-DDC5-4BAC-BD2C-1A46BBBF0C3A}" destId="{DDDA4FE6-C1BA-4CEF-A4A1-9475DC66EC52}" srcOrd="0" destOrd="0" presId="urn:microsoft.com/office/officeart/2005/8/layout/vList5"/>
    <dgm:cxn modelId="{8187EC28-059C-455E-A813-B1907D91C90D}" type="presOf" srcId="{7BD20ED9-DC28-4B4E-A50F-24D1B9F925E4}" destId="{446B9681-7AF8-498A-A2C9-D37B1D3D39A5}" srcOrd="0" destOrd="0" presId="urn:microsoft.com/office/officeart/2005/8/layout/vList5"/>
    <dgm:cxn modelId="{7FD471C6-2873-4A12-B7A5-04ECFC71E77F}" type="presOf" srcId="{DEE403A3-A1F3-420A-87C4-CE23C6B4829D}" destId="{9493BCEB-17F3-4BF6-82B6-A5DEB4744D02}" srcOrd="0" destOrd="0" presId="urn:microsoft.com/office/officeart/2005/8/layout/vList5"/>
    <dgm:cxn modelId="{A621F963-8E14-4496-8ABC-3A68ACB6BA6C}" type="presOf" srcId="{8C633EBB-451C-4660-889B-1276AB99850B}" destId="{C64AF27D-A8C9-4E0A-8166-5C8A3EFC4D53}" srcOrd="0" destOrd="0" presId="urn:microsoft.com/office/officeart/2005/8/layout/vList5"/>
    <dgm:cxn modelId="{5BEC0060-C7BE-4564-B1CA-13522965A7E2}" srcId="{E2A73E3B-5DA2-4EFC-A2CC-FBDA4CA44CF5}" destId="{286F98F5-56EA-4993-9C22-281556810EC3}" srcOrd="0" destOrd="0" parTransId="{818FE3F5-7CA0-4AEB-8D27-23A687FE2206}" sibTransId="{773F3D54-65F1-4AB7-859F-D8C5BC65A260}"/>
    <dgm:cxn modelId="{CDE02372-5741-45FC-8FA8-0447438FB98B}" srcId="{B9D241E0-E471-4DF1-B87E-B8485A2029BC}" destId="{6005BF3E-80A2-4887-B5C8-A4AA425B9D6F}" srcOrd="0" destOrd="0" parTransId="{24417A83-CF50-46E0-BC88-EDC39F0FDF80}" sibTransId="{89DF07AE-9FFD-431D-8B47-1390BFEEBF67}"/>
    <dgm:cxn modelId="{E140B9E3-5A51-4125-962B-EA2DE933D512}" srcId="{8C633EBB-451C-4660-889B-1276AB99850B}" destId="{C6F1E79A-DDC5-4BAC-BD2C-1A46BBBF0C3A}" srcOrd="1" destOrd="0" parTransId="{F1D7D534-3302-4BF6-8E60-0CAB0DA63C1E}" sibTransId="{D601E5FD-D11D-48B3-BEB9-0A126D079182}"/>
    <dgm:cxn modelId="{0E74CA8A-E79A-48FD-918E-5FC05B613FE6}" type="presParOf" srcId="{C64AF27D-A8C9-4E0A-8166-5C8A3EFC4D53}" destId="{06C32487-492F-4FF5-A9E6-5A73242AB784}" srcOrd="0" destOrd="0" presId="urn:microsoft.com/office/officeart/2005/8/layout/vList5"/>
    <dgm:cxn modelId="{5BA6974D-3217-4EE2-B8F2-966F45C9B1B6}" type="presParOf" srcId="{06C32487-492F-4FF5-A9E6-5A73242AB784}" destId="{BFEB74EB-568D-4609-87D5-F08470858228}" srcOrd="0" destOrd="0" presId="urn:microsoft.com/office/officeart/2005/8/layout/vList5"/>
    <dgm:cxn modelId="{4D8324C5-5183-4DAD-B503-645E4EC73FB7}" type="presParOf" srcId="{06C32487-492F-4FF5-A9E6-5A73242AB784}" destId="{A46719BD-9201-4AA3-80B6-5233F3C556EE}" srcOrd="1" destOrd="0" presId="urn:microsoft.com/office/officeart/2005/8/layout/vList5"/>
    <dgm:cxn modelId="{5A3E986A-C7D5-45A6-B01F-7891CB83F680}" type="presParOf" srcId="{C64AF27D-A8C9-4E0A-8166-5C8A3EFC4D53}" destId="{851168DC-8969-47A1-B0E0-B0633BA0C016}" srcOrd="1" destOrd="0" presId="urn:microsoft.com/office/officeart/2005/8/layout/vList5"/>
    <dgm:cxn modelId="{A61C5077-8606-46A7-962D-1CA448CA796B}" type="presParOf" srcId="{C64AF27D-A8C9-4E0A-8166-5C8A3EFC4D53}" destId="{77ABDF0D-84B2-44F1-B95B-34380D89A8B0}" srcOrd="2" destOrd="0" presId="urn:microsoft.com/office/officeart/2005/8/layout/vList5"/>
    <dgm:cxn modelId="{C84771D1-0229-4F68-9420-7F57D63F8158}" type="presParOf" srcId="{77ABDF0D-84B2-44F1-B95B-34380D89A8B0}" destId="{DDDA4FE6-C1BA-4CEF-A4A1-9475DC66EC52}" srcOrd="0" destOrd="0" presId="urn:microsoft.com/office/officeart/2005/8/layout/vList5"/>
    <dgm:cxn modelId="{55CB5739-30E9-4C42-8041-A7F5D3D75360}" type="presParOf" srcId="{77ABDF0D-84B2-44F1-B95B-34380D89A8B0}" destId="{9493BCEB-17F3-4BF6-82B6-A5DEB4744D02}" srcOrd="1" destOrd="0" presId="urn:microsoft.com/office/officeart/2005/8/layout/vList5"/>
    <dgm:cxn modelId="{E3962077-E17B-4D35-8AB8-83A95DFDF36E}" type="presParOf" srcId="{C64AF27D-A8C9-4E0A-8166-5C8A3EFC4D53}" destId="{A7723B5D-A747-4F47-9059-848C0D7C7FFA}" srcOrd="3" destOrd="0" presId="urn:microsoft.com/office/officeart/2005/8/layout/vList5"/>
    <dgm:cxn modelId="{79FCF322-CCAA-49D2-8D65-102C449239B9}" type="presParOf" srcId="{C64AF27D-A8C9-4E0A-8166-5C8A3EFC4D53}" destId="{65671369-49DF-478E-B045-4BAEF30F4182}" srcOrd="4" destOrd="0" presId="urn:microsoft.com/office/officeart/2005/8/layout/vList5"/>
    <dgm:cxn modelId="{B536F182-6245-472F-8B12-D3F4DA54864B}" type="presParOf" srcId="{65671369-49DF-478E-B045-4BAEF30F4182}" destId="{D2C33640-F3ED-49FC-A54D-D5429B8A5030}" srcOrd="0" destOrd="0" presId="urn:microsoft.com/office/officeart/2005/8/layout/vList5"/>
    <dgm:cxn modelId="{20C0CF09-29AD-48EF-A155-30234FBDED52}" type="presParOf" srcId="{65671369-49DF-478E-B045-4BAEF30F4182}" destId="{86B8C103-BC22-4140-A97F-F1131993815C}" srcOrd="1" destOrd="0" presId="urn:microsoft.com/office/officeart/2005/8/layout/vList5"/>
    <dgm:cxn modelId="{D6EACAB5-0853-4BA2-91D3-D19D98538B05}" type="presParOf" srcId="{C64AF27D-A8C9-4E0A-8166-5C8A3EFC4D53}" destId="{42F13CEB-81C4-4C81-9124-1243CAB4BC92}" srcOrd="5" destOrd="0" presId="urn:microsoft.com/office/officeart/2005/8/layout/vList5"/>
    <dgm:cxn modelId="{ADA23F89-2987-4597-8EA0-81122F53B3C7}" type="presParOf" srcId="{C64AF27D-A8C9-4E0A-8166-5C8A3EFC4D53}" destId="{8EFF176B-FF61-4D6A-9837-5C1071844852}" srcOrd="6" destOrd="0" presId="urn:microsoft.com/office/officeart/2005/8/layout/vList5"/>
    <dgm:cxn modelId="{84CA6347-CA82-4EB5-913D-3B624C4B5663}" type="presParOf" srcId="{8EFF176B-FF61-4D6A-9837-5C1071844852}" destId="{AD1E1461-2A8A-4398-94B6-D92DF1146A79}" srcOrd="0" destOrd="0" presId="urn:microsoft.com/office/officeart/2005/8/layout/vList5"/>
    <dgm:cxn modelId="{4F7A594C-03A0-4414-BC8A-F719C5B605FE}" type="presParOf" srcId="{8EFF176B-FF61-4D6A-9837-5C1071844852}" destId="{2A1BD46F-9431-4792-8A14-0B4E206755D4}" srcOrd="1" destOrd="0" presId="urn:microsoft.com/office/officeart/2005/8/layout/vList5"/>
    <dgm:cxn modelId="{10265DC6-7C55-4E48-B4D9-F72B67069450}" type="presParOf" srcId="{C64AF27D-A8C9-4E0A-8166-5C8A3EFC4D53}" destId="{52D2F1AF-FBA1-404E-89E9-49017D04F039}" srcOrd="7" destOrd="0" presId="urn:microsoft.com/office/officeart/2005/8/layout/vList5"/>
    <dgm:cxn modelId="{642534E7-9469-4885-94BC-F742AA497E9F}" type="presParOf" srcId="{C64AF27D-A8C9-4E0A-8166-5C8A3EFC4D53}" destId="{A956DE9A-47E6-492B-8223-4363C0A5A245}" srcOrd="8" destOrd="0" presId="urn:microsoft.com/office/officeart/2005/8/layout/vList5"/>
    <dgm:cxn modelId="{23BC08E6-3D60-482A-BD05-B9F8881666A4}" type="presParOf" srcId="{A956DE9A-47E6-492B-8223-4363C0A5A245}" destId="{BBD95873-1D91-4C56-A14D-5DFEDFEFBD21}" srcOrd="0" destOrd="0" presId="urn:microsoft.com/office/officeart/2005/8/layout/vList5"/>
    <dgm:cxn modelId="{84EDCE11-AA80-4274-9170-33F3F9DC9A03}" type="presParOf" srcId="{A956DE9A-47E6-492B-8223-4363C0A5A245}" destId="{446B9681-7AF8-498A-A2C9-D37B1D3D39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3BFA3-0A6A-4F99-8F0E-F98F68121C58}" type="doc">
      <dgm:prSet loTypeId="urn:microsoft.com/office/officeart/2005/8/layout/default#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5A2BD1-A3DB-4819-9053-3B361699E72E}">
      <dgm:prSet phldrT="[Text]"/>
      <dgm:spPr/>
      <dgm:t>
        <a:bodyPr/>
        <a:lstStyle/>
        <a:p>
          <a:r>
            <a:rPr lang="en-US" dirty="0" smtClean="0"/>
            <a:t>Inappropriate or Conflicting Signals</a:t>
          </a:r>
          <a:endParaRPr lang="en-US" dirty="0"/>
        </a:p>
      </dgm:t>
    </dgm:pt>
    <dgm:pt modelId="{9F5D5494-EE45-4FE5-8F90-3CE65E4EB432}" type="parTrans" cxnId="{CC781042-20F0-40F5-AE1A-64B37E255162}">
      <dgm:prSet/>
      <dgm:spPr/>
      <dgm:t>
        <a:bodyPr/>
        <a:lstStyle/>
        <a:p>
          <a:endParaRPr lang="en-US"/>
        </a:p>
      </dgm:t>
    </dgm:pt>
    <dgm:pt modelId="{B9FF6409-BF4F-4431-B048-EEF639198258}" type="sibTrans" cxnId="{CC781042-20F0-40F5-AE1A-64B37E255162}">
      <dgm:prSet/>
      <dgm:spPr/>
      <dgm:t>
        <a:bodyPr/>
        <a:lstStyle/>
        <a:p>
          <a:endParaRPr lang="en-US"/>
        </a:p>
      </dgm:t>
    </dgm:pt>
    <dgm:pt modelId="{7595C4FC-95F2-4D30-B888-B8087B28C5EB}">
      <dgm:prSet phldrT="[Text]"/>
      <dgm:spPr/>
      <dgm:t>
        <a:bodyPr/>
        <a:lstStyle/>
        <a:p>
          <a:r>
            <a:rPr lang="en-US" dirty="0" smtClean="0"/>
            <a:t>Inappropriate Emotions</a:t>
          </a:r>
          <a:endParaRPr lang="en-US" dirty="0"/>
        </a:p>
      </dgm:t>
    </dgm:pt>
    <dgm:pt modelId="{C81EF682-4C2F-476C-AB97-C0C8EF32FB88}" type="parTrans" cxnId="{874DFFD0-8509-4C14-8969-8A703715592A}">
      <dgm:prSet/>
      <dgm:spPr/>
      <dgm:t>
        <a:bodyPr/>
        <a:lstStyle/>
        <a:p>
          <a:endParaRPr lang="en-US"/>
        </a:p>
      </dgm:t>
    </dgm:pt>
    <dgm:pt modelId="{D0051B56-F3CF-4735-8A3E-854163DCDEAD}" type="sibTrans" cxnId="{874DFFD0-8509-4C14-8969-8A703715592A}">
      <dgm:prSet/>
      <dgm:spPr/>
      <dgm:t>
        <a:bodyPr/>
        <a:lstStyle/>
        <a:p>
          <a:endParaRPr lang="en-US"/>
        </a:p>
      </dgm:t>
    </dgm:pt>
    <dgm:pt modelId="{4035A7B8-DA3D-421E-A621-EF40BDB20247}">
      <dgm:prSet phldrT="[Text]"/>
      <dgm:spPr/>
      <dgm:t>
        <a:bodyPr/>
        <a:lstStyle/>
        <a:p>
          <a:r>
            <a:rPr lang="en-US" dirty="0" smtClean="0"/>
            <a:t>Distractions</a:t>
          </a:r>
          <a:endParaRPr lang="en-US" dirty="0"/>
        </a:p>
      </dgm:t>
    </dgm:pt>
    <dgm:pt modelId="{9167967F-2EB8-44FC-B334-9470F8DB9B80}" type="parTrans" cxnId="{84AFF79D-B265-4FB8-BA3B-8A4B864ABE01}">
      <dgm:prSet/>
      <dgm:spPr/>
      <dgm:t>
        <a:bodyPr/>
        <a:lstStyle/>
        <a:p>
          <a:endParaRPr lang="en-US"/>
        </a:p>
      </dgm:t>
    </dgm:pt>
    <dgm:pt modelId="{A0863111-19B3-489A-9D4D-96A33FE6CDD7}" type="sibTrans" cxnId="{84AFF79D-B265-4FB8-BA3B-8A4B864ABE01}">
      <dgm:prSet/>
      <dgm:spPr/>
      <dgm:t>
        <a:bodyPr/>
        <a:lstStyle/>
        <a:p>
          <a:endParaRPr lang="en-US"/>
        </a:p>
      </dgm:t>
    </dgm:pt>
    <dgm:pt modelId="{222C795F-342F-4D11-9E24-DCF7EFC0208E}">
      <dgm:prSet phldrT="[Text]"/>
      <dgm:spPr/>
      <dgm:t>
        <a:bodyPr/>
        <a:lstStyle/>
        <a:p>
          <a:r>
            <a:rPr lang="en-US" dirty="0" smtClean="0"/>
            <a:t>Differences in Perception</a:t>
          </a:r>
          <a:endParaRPr lang="en-US" dirty="0"/>
        </a:p>
      </dgm:t>
    </dgm:pt>
    <dgm:pt modelId="{F70DDDB5-6D1D-4DC4-96E5-52B030A3C860}" type="parTrans" cxnId="{D5E98568-87AF-497F-A55C-3634DA25413C}">
      <dgm:prSet/>
      <dgm:spPr/>
      <dgm:t>
        <a:bodyPr/>
        <a:lstStyle/>
        <a:p>
          <a:endParaRPr lang="en-US"/>
        </a:p>
      </dgm:t>
    </dgm:pt>
    <dgm:pt modelId="{7FDD36CE-6C97-4B63-9F4B-49714D861EFD}" type="sibTrans" cxnId="{D5E98568-87AF-497F-A55C-3634DA25413C}">
      <dgm:prSet/>
      <dgm:spPr/>
      <dgm:t>
        <a:bodyPr/>
        <a:lstStyle/>
        <a:p>
          <a:endParaRPr lang="en-US"/>
        </a:p>
      </dgm:t>
    </dgm:pt>
    <dgm:pt modelId="{A07F6EE3-2D39-415A-9D43-65348D1B9BF8}" type="pres">
      <dgm:prSet presAssocID="{68D3BFA3-0A6A-4F99-8F0E-F98F68121C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197C1-19F9-467B-AC19-B3CF0ACAD876}" type="pres">
      <dgm:prSet presAssocID="{6F5A2BD1-A3DB-4819-9053-3B361699E7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2A3D6-79DD-4CF0-9A76-E99DAFED8A38}" type="pres">
      <dgm:prSet presAssocID="{B9FF6409-BF4F-4431-B048-EEF639198258}" presName="sibTrans" presStyleCnt="0"/>
      <dgm:spPr/>
      <dgm:t>
        <a:bodyPr/>
        <a:lstStyle/>
        <a:p>
          <a:endParaRPr lang="en-US"/>
        </a:p>
      </dgm:t>
    </dgm:pt>
    <dgm:pt modelId="{F3DB703B-1CCA-4B82-B445-9C2A4265CBAB}" type="pres">
      <dgm:prSet presAssocID="{222C795F-342F-4D11-9E24-DCF7EFC020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AAE83-108A-45FB-A739-B7CBAEA6F310}" type="pres">
      <dgm:prSet presAssocID="{7FDD36CE-6C97-4B63-9F4B-49714D861EFD}" presName="sibTrans" presStyleCnt="0"/>
      <dgm:spPr/>
      <dgm:t>
        <a:bodyPr/>
        <a:lstStyle/>
        <a:p>
          <a:endParaRPr lang="en-US"/>
        </a:p>
      </dgm:t>
    </dgm:pt>
    <dgm:pt modelId="{7B443DFF-E8CF-468F-A99C-DE8D491D5DCB}" type="pres">
      <dgm:prSet presAssocID="{7595C4FC-95F2-4D30-B888-B8087B28C5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F71A-835B-46FD-A4A0-277AD75C3898}" type="pres">
      <dgm:prSet presAssocID="{D0051B56-F3CF-4735-8A3E-854163DCDEAD}" presName="sibTrans" presStyleCnt="0"/>
      <dgm:spPr/>
      <dgm:t>
        <a:bodyPr/>
        <a:lstStyle/>
        <a:p>
          <a:endParaRPr lang="en-US"/>
        </a:p>
      </dgm:t>
    </dgm:pt>
    <dgm:pt modelId="{AE21669A-AA3D-4DEC-AFF7-AAD1AD88DC01}" type="pres">
      <dgm:prSet presAssocID="{4035A7B8-DA3D-421E-A621-EF40BDB202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81042-20F0-40F5-AE1A-64B37E255162}" srcId="{68D3BFA3-0A6A-4F99-8F0E-F98F68121C58}" destId="{6F5A2BD1-A3DB-4819-9053-3B361699E72E}" srcOrd="0" destOrd="0" parTransId="{9F5D5494-EE45-4FE5-8F90-3CE65E4EB432}" sibTransId="{B9FF6409-BF4F-4431-B048-EEF639198258}"/>
    <dgm:cxn modelId="{874DFFD0-8509-4C14-8969-8A703715592A}" srcId="{68D3BFA3-0A6A-4F99-8F0E-F98F68121C58}" destId="{7595C4FC-95F2-4D30-B888-B8087B28C5EB}" srcOrd="2" destOrd="0" parTransId="{C81EF682-4C2F-476C-AB97-C0C8EF32FB88}" sibTransId="{D0051B56-F3CF-4735-8A3E-854163DCDEAD}"/>
    <dgm:cxn modelId="{E41D3188-2D18-4651-B264-16D08F72B355}" type="presOf" srcId="{222C795F-342F-4D11-9E24-DCF7EFC0208E}" destId="{F3DB703B-1CCA-4B82-B445-9C2A4265CBAB}" srcOrd="0" destOrd="0" presId="urn:microsoft.com/office/officeart/2005/8/layout/default#4"/>
    <dgm:cxn modelId="{D5E98568-87AF-497F-A55C-3634DA25413C}" srcId="{68D3BFA3-0A6A-4F99-8F0E-F98F68121C58}" destId="{222C795F-342F-4D11-9E24-DCF7EFC0208E}" srcOrd="1" destOrd="0" parTransId="{F70DDDB5-6D1D-4DC4-96E5-52B030A3C860}" sibTransId="{7FDD36CE-6C97-4B63-9F4B-49714D861EFD}"/>
    <dgm:cxn modelId="{0BA1AE18-A17F-43D3-BF1A-81785E0496B8}" type="presOf" srcId="{7595C4FC-95F2-4D30-B888-B8087B28C5EB}" destId="{7B443DFF-E8CF-468F-A99C-DE8D491D5DCB}" srcOrd="0" destOrd="0" presId="urn:microsoft.com/office/officeart/2005/8/layout/default#4"/>
    <dgm:cxn modelId="{B38B6DD6-575A-460E-929D-F009786A1EA5}" type="presOf" srcId="{68D3BFA3-0A6A-4F99-8F0E-F98F68121C58}" destId="{A07F6EE3-2D39-415A-9D43-65348D1B9BF8}" srcOrd="0" destOrd="0" presId="urn:microsoft.com/office/officeart/2005/8/layout/default#4"/>
    <dgm:cxn modelId="{6680F079-7F98-4EAB-A773-D872BF012519}" type="presOf" srcId="{4035A7B8-DA3D-421E-A621-EF40BDB20247}" destId="{AE21669A-AA3D-4DEC-AFF7-AAD1AD88DC01}" srcOrd="0" destOrd="0" presId="urn:microsoft.com/office/officeart/2005/8/layout/default#4"/>
    <dgm:cxn modelId="{21B6FE20-6D5D-4635-9CD1-803F0DBE43A1}" type="presOf" srcId="{6F5A2BD1-A3DB-4819-9053-3B361699E72E}" destId="{51B197C1-19F9-467B-AC19-B3CF0ACAD876}" srcOrd="0" destOrd="0" presId="urn:microsoft.com/office/officeart/2005/8/layout/default#4"/>
    <dgm:cxn modelId="{84AFF79D-B265-4FB8-BA3B-8A4B864ABE01}" srcId="{68D3BFA3-0A6A-4F99-8F0E-F98F68121C58}" destId="{4035A7B8-DA3D-421E-A621-EF40BDB20247}" srcOrd="3" destOrd="0" parTransId="{9167967F-2EB8-44FC-B334-9470F8DB9B80}" sibTransId="{A0863111-19B3-489A-9D4D-96A33FE6CDD7}"/>
    <dgm:cxn modelId="{BA44D2EC-BC61-424C-AB12-F75985948BA8}" type="presParOf" srcId="{A07F6EE3-2D39-415A-9D43-65348D1B9BF8}" destId="{51B197C1-19F9-467B-AC19-B3CF0ACAD876}" srcOrd="0" destOrd="0" presId="urn:microsoft.com/office/officeart/2005/8/layout/default#4"/>
    <dgm:cxn modelId="{C62C4322-A698-4B5F-82FB-C2A14CF19FC2}" type="presParOf" srcId="{A07F6EE3-2D39-415A-9D43-65348D1B9BF8}" destId="{0412A3D6-79DD-4CF0-9A76-E99DAFED8A38}" srcOrd="1" destOrd="0" presId="urn:microsoft.com/office/officeart/2005/8/layout/default#4"/>
    <dgm:cxn modelId="{2A30E42F-B2B4-4850-9C4D-4E837E71620C}" type="presParOf" srcId="{A07F6EE3-2D39-415A-9D43-65348D1B9BF8}" destId="{F3DB703B-1CCA-4B82-B445-9C2A4265CBAB}" srcOrd="2" destOrd="0" presId="urn:microsoft.com/office/officeart/2005/8/layout/default#4"/>
    <dgm:cxn modelId="{FFB687FF-BB27-444D-852C-1CD1DAFD2D89}" type="presParOf" srcId="{A07F6EE3-2D39-415A-9D43-65348D1B9BF8}" destId="{793AAE83-108A-45FB-A739-B7CBAEA6F310}" srcOrd="3" destOrd="0" presId="urn:microsoft.com/office/officeart/2005/8/layout/default#4"/>
    <dgm:cxn modelId="{909BD001-1EF1-48D9-9257-B756C299496E}" type="presParOf" srcId="{A07F6EE3-2D39-415A-9D43-65348D1B9BF8}" destId="{7B443DFF-E8CF-468F-A99C-DE8D491D5DCB}" srcOrd="4" destOrd="0" presId="urn:microsoft.com/office/officeart/2005/8/layout/default#4"/>
    <dgm:cxn modelId="{5285047E-22B2-478A-BA1B-01F7531FE0F8}" type="presParOf" srcId="{A07F6EE3-2D39-415A-9D43-65348D1B9BF8}" destId="{EA17F71A-835B-46FD-A4A0-277AD75C3898}" srcOrd="5" destOrd="0" presId="urn:microsoft.com/office/officeart/2005/8/layout/default#4"/>
    <dgm:cxn modelId="{AE48DF05-2FE4-48A2-BDF1-46BB71283241}" type="presParOf" srcId="{A07F6EE3-2D39-415A-9D43-65348D1B9BF8}" destId="{AE21669A-AA3D-4DEC-AFF7-AAD1AD88DC01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95712-59FA-48BA-A878-E0794ADCC05A}" type="doc">
      <dgm:prSet loTypeId="urn:microsoft.com/office/officeart/2005/8/layout/matrix3" loCatId="matrix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1DA0F97E-2D74-4B4E-9AD5-EC00BFE7F101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Components of 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621EC4D6-185E-43D2-B8AE-281E7F6D1899}" type="parTrans" cxnId="{9E609BFD-FBDB-490C-9EB7-26F6149C7884}">
      <dgm:prSet/>
      <dgm:spPr/>
      <dgm:t>
        <a:bodyPr/>
        <a:lstStyle/>
        <a:p>
          <a:endParaRPr lang="en-US"/>
        </a:p>
      </dgm:t>
    </dgm:pt>
    <dgm:pt modelId="{06AE434F-A572-4724-8183-095BF43AFB0C}" type="sibTrans" cxnId="{9E609BFD-FBDB-490C-9EB7-26F6149C7884}">
      <dgm:prSet/>
      <dgm:spPr/>
      <dgm:t>
        <a:bodyPr/>
        <a:lstStyle/>
        <a:p>
          <a:endParaRPr lang="en-US"/>
        </a:p>
      </dgm:t>
    </dgm:pt>
    <dgm:pt modelId="{2D5FC470-8B07-4A58-8D97-1B4FF6F39F50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Communication </a:t>
          </a:r>
          <a:br>
            <a:rPr lang="en-US" sz="1800" b="1" smtClean="0">
              <a:solidFill>
                <a:schemeClr val="tx1"/>
              </a:solidFill>
            </a:rPr>
          </a:br>
          <a:r>
            <a:rPr lang="en-US" sz="1800" b="1" smtClean="0">
              <a:solidFill>
                <a:schemeClr val="tx1"/>
              </a:solidFill>
            </a:rPr>
            <a:t>Barriers</a:t>
          </a:r>
          <a:endParaRPr lang="en-US" sz="1800" b="1" dirty="0">
            <a:solidFill>
              <a:schemeClr val="tx1"/>
            </a:solidFill>
          </a:endParaRPr>
        </a:p>
      </dgm:t>
    </dgm:pt>
    <dgm:pt modelId="{B4FDC6C4-ABD1-4088-8C25-FE0A15E58ACB}" type="parTrans" cxnId="{41B11CC2-ACCB-4917-9F71-68CC345C6A23}">
      <dgm:prSet/>
      <dgm:spPr/>
      <dgm:t>
        <a:bodyPr/>
        <a:lstStyle/>
        <a:p>
          <a:endParaRPr lang="en-US"/>
        </a:p>
      </dgm:t>
    </dgm:pt>
    <dgm:pt modelId="{D7EF0F2D-30DA-4AD6-BBC7-97F481EF2CD6}" type="sibTrans" cxnId="{41B11CC2-ACCB-4917-9F71-68CC345C6A23}">
      <dgm:prSet/>
      <dgm:spPr/>
      <dgm:t>
        <a:bodyPr/>
        <a:lstStyle/>
        <a:p>
          <a:endParaRPr lang="en-US"/>
        </a:p>
      </dgm:t>
    </dgm:pt>
    <dgm:pt modelId="{3326D270-86A7-4EAF-9844-2B90DC7A8EBA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bg1"/>
              </a:solidFill>
            </a:rPr>
            <a:t>Communication Media Choices</a:t>
          </a:r>
          <a:endParaRPr lang="en-US" sz="1800" b="1" dirty="0">
            <a:solidFill>
              <a:schemeClr val="bg1"/>
            </a:solidFill>
          </a:endParaRPr>
        </a:p>
      </dgm:t>
    </dgm:pt>
    <dgm:pt modelId="{A7976DA9-A4DB-48FF-9A18-338B8E1AB333}" type="parTrans" cxnId="{2F0D7D20-E902-443A-83E2-23B6DCBFD4E7}">
      <dgm:prSet/>
      <dgm:spPr/>
      <dgm:t>
        <a:bodyPr/>
        <a:lstStyle/>
        <a:p>
          <a:endParaRPr lang="en-US"/>
        </a:p>
      </dgm:t>
    </dgm:pt>
    <dgm:pt modelId="{05BF68B5-96B8-4EF8-889A-C9B11BEC61D1}" type="sibTrans" cxnId="{2F0D7D20-E902-443A-83E2-23B6DCBFD4E7}">
      <dgm:prSet/>
      <dgm:spPr/>
      <dgm:t>
        <a:bodyPr/>
        <a:lstStyle/>
        <a:p>
          <a:endParaRPr lang="en-US"/>
        </a:p>
      </dgm:t>
    </dgm:pt>
    <dgm:pt modelId="{2D10E2A2-68E8-49C6-B92C-8426EA64B08D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Legal and Ethical 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52DAE173-8EDA-472A-9438-B14178559DF6}" type="parTrans" cxnId="{8E1EBB0F-BE0C-407A-82A5-F4F4F62532DB}">
      <dgm:prSet/>
      <dgm:spPr/>
      <dgm:t>
        <a:bodyPr/>
        <a:lstStyle/>
        <a:p>
          <a:endParaRPr lang="en-US"/>
        </a:p>
      </dgm:t>
    </dgm:pt>
    <dgm:pt modelId="{5844C76C-D194-4C87-ACA0-7A0760BE4B9E}" type="sibTrans" cxnId="{8E1EBB0F-BE0C-407A-82A5-F4F4F62532DB}">
      <dgm:prSet/>
      <dgm:spPr/>
      <dgm:t>
        <a:bodyPr/>
        <a:lstStyle/>
        <a:p>
          <a:endParaRPr lang="en-US"/>
        </a:p>
      </dgm:t>
    </dgm:pt>
    <dgm:pt modelId="{497733AF-EA46-434D-A5A2-BB1217E2C1F0}" type="pres">
      <dgm:prSet presAssocID="{5E895712-59FA-48BA-A878-E0794ADCC0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47CD5-6B76-4416-AE68-2F0C659ABD98}" type="pres">
      <dgm:prSet presAssocID="{5E895712-59FA-48BA-A878-E0794ADCC05A}" presName="diamond" presStyleLbl="bgShp" presStyleIdx="0" presStyleCnt="1"/>
      <dgm:spPr/>
      <dgm:t>
        <a:bodyPr/>
        <a:lstStyle/>
        <a:p>
          <a:endParaRPr lang="en-US"/>
        </a:p>
      </dgm:t>
    </dgm:pt>
    <dgm:pt modelId="{CBCE975B-56CF-405A-8793-C5D6D3A32390}" type="pres">
      <dgm:prSet presAssocID="{5E895712-59FA-48BA-A878-E0794ADCC0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EF2C-AFD6-4FDB-B13A-42AE9387601A}" type="pres">
      <dgm:prSet presAssocID="{5E895712-59FA-48BA-A878-E0794ADCC0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5E7C1-E6F0-4E4F-9578-2AD4A392379E}" type="pres">
      <dgm:prSet presAssocID="{5E895712-59FA-48BA-A878-E0794ADCC0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454C-ACE8-4AD9-9BE8-834802B51043}" type="pres">
      <dgm:prSet presAssocID="{5E895712-59FA-48BA-A878-E0794ADCC0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D588E-2308-45F8-93ED-556E311EB274}" type="presOf" srcId="{5E895712-59FA-48BA-A878-E0794ADCC05A}" destId="{497733AF-EA46-434D-A5A2-BB1217E2C1F0}" srcOrd="0" destOrd="0" presId="urn:microsoft.com/office/officeart/2005/8/layout/matrix3"/>
    <dgm:cxn modelId="{C8A04316-0FBA-4488-AD0B-5D254CF464E3}" type="presOf" srcId="{1DA0F97E-2D74-4B4E-9AD5-EC00BFE7F101}" destId="{CBCE975B-56CF-405A-8793-C5D6D3A32390}" srcOrd="0" destOrd="0" presId="urn:microsoft.com/office/officeart/2005/8/layout/matrix3"/>
    <dgm:cxn modelId="{8E1EBB0F-BE0C-407A-82A5-F4F4F62532DB}" srcId="{5E895712-59FA-48BA-A878-E0794ADCC05A}" destId="{2D10E2A2-68E8-49C6-B92C-8426EA64B08D}" srcOrd="3" destOrd="0" parTransId="{52DAE173-8EDA-472A-9438-B14178559DF6}" sibTransId="{5844C76C-D194-4C87-ACA0-7A0760BE4B9E}"/>
    <dgm:cxn modelId="{2F0D7D20-E902-443A-83E2-23B6DCBFD4E7}" srcId="{5E895712-59FA-48BA-A878-E0794ADCC05A}" destId="{3326D270-86A7-4EAF-9844-2B90DC7A8EBA}" srcOrd="2" destOrd="0" parTransId="{A7976DA9-A4DB-48FF-9A18-338B8E1AB333}" sibTransId="{05BF68B5-96B8-4EF8-889A-C9B11BEC61D1}"/>
    <dgm:cxn modelId="{41B11CC2-ACCB-4917-9F71-68CC345C6A23}" srcId="{5E895712-59FA-48BA-A878-E0794ADCC05A}" destId="{2D5FC470-8B07-4A58-8D97-1B4FF6F39F50}" srcOrd="1" destOrd="0" parTransId="{B4FDC6C4-ABD1-4088-8C25-FE0A15E58ACB}" sibTransId="{D7EF0F2D-30DA-4AD6-BBC7-97F481EF2CD6}"/>
    <dgm:cxn modelId="{FCDDFE53-97C0-427F-99C0-C9555AAA597E}" type="presOf" srcId="{2D5FC470-8B07-4A58-8D97-1B4FF6F39F50}" destId="{4027EF2C-AFD6-4FDB-B13A-42AE9387601A}" srcOrd="0" destOrd="0" presId="urn:microsoft.com/office/officeart/2005/8/layout/matrix3"/>
    <dgm:cxn modelId="{45EA096C-3D17-45BA-A31D-61C463910640}" type="presOf" srcId="{3326D270-86A7-4EAF-9844-2B90DC7A8EBA}" destId="{E7F5E7C1-E6F0-4E4F-9578-2AD4A392379E}" srcOrd="0" destOrd="0" presId="urn:microsoft.com/office/officeart/2005/8/layout/matrix3"/>
    <dgm:cxn modelId="{1DED2F9D-544B-4E47-B527-89012206A9D2}" type="presOf" srcId="{2D10E2A2-68E8-49C6-B92C-8426EA64B08D}" destId="{138A454C-ACE8-4AD9-9BE8-834802B51043}" srcOrd="0" destOrd="0" presId="urn:microsoft.com/office/officeart/2005/8/layout/matrix3"/>
    <dgm:cxn modelId="{9E609BFD-FBDB-490C-9EB7-26F6149C7884}" srcId="{5E895712-59FA-48BA-A878-E0794ADCC05A}" destId="{1DA0F97E-2D74-4B4E-9AD5-EC00BFE7F101}" srcOrd="0" destOrd="0" parTransId="{621EC4D6-185E-43D2-B8AE-281E7F6D1899}" sibTransId="{06AE434F-A572-4724-8183-095BF43AFB0C}"/>
    <dgm:cxn modelId="{9A070688-5361-4D9F-BEEF-E9DE644AE289}" type="presParOf" srcId="{497733AF-EA46-434D-A5A2-BB1217E2C1F0}" destId="{DCF47CD5-6B76-4416-AE68-2F0C659ABD98}" srcOrd="0" destOrd="0" presId="urn:microsoft.com/office/officeart/2005/8/layout/matrix3"/>
    <dgm:cxn modelId="{2A9D0900-5302-4D67-ACD0-EF687A4C5986}" type="presParOf" srcId="{497733AF-EA46-434D-A5A2-BB1217E2C1F0}" destId="{CBCE975B-56CF-405A-8793-C5D6D3A32390}" srcOrd="1" destOrd="0" presId="urn:microsoft.com/office/officeart/2005/8/layout/matrix3"/>
    <dgm:cxn modelId="{15435CAE-F99E-499C-8101-F808AEFE0DCF}" type="presParOf" srcId="{497733AF-EA46-434D-A5A2-BB1217E2C1F0}" destId="{4027EF2C-AFD6-4FDB-B13A-42AE9387601A}" srcOrd="2" destOrd="0" presId="urn:microsoft.com/office/officeart/2005/8/layout/matrix3"/>
    <dgm:cxn modelId="{A8A7FB40-F583-4CB7-8C35-F116BBF25F86}" type="presParOf" srcId="{497733AF-EA46-434D-A5A2-BB1217E2C1F0}" destId="{E7F5E7C1-E6F0-4E4F-9578-2AD4A392379E}" srcOrd="3" destOrd="0" presId="urn:microsoft.com/office/officeart/2005/8/layout/matrix3"/>
    <dgm:cxn modelId="{7919DA52-30E1-412D-BD1D-6C91091AD1B4}" type="presParOf" srcId="{497733AF-EA46-434D-A5A2-BB1217E2C1F0}" destId="{138A454C-ACE8-4AD9-9BE8-834802B510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721703-6245-4064-B110-1CD0F0626B4F}" type="doc">
      <dgm:prSet loTypeId="urn:microsoft.com/office/officeart/2005/8/layout/pList2#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A42327E-A8C9-4EF1-A130-10639FD61BDF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dirty="0" smtClean="0">
              <a:latin typeface="Calibri" pitchFamily="34" charset="0"/>
              <a:cs typeface="Calibri" pitchFamily="34" charset="0"/>
            </a:rPr>
          </a:br>
          <a:r>
            <a:rPr lang="en-US" sz="24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dirty="0" smtClean="0">
              <a:latin typeface="Calibri" pitchFamily="34" charset="0"/>
              <a:cs typeface="Calibri" pitchFamily="34" charset="0"/>
            </a:rPr>
          </a:br>
          <a:r>
            <a:rPr lang="en-US" sz="2400" dirty="0" smtClean="0">
              <a:latin typeface="Calibri" pitchFamily="34" charset="0"/>
              <a:cs typeface="Calibri" pitchFamily="34" charset="0"/>
            </a:rPr>
            <a:t>Email, Phone, Voice Mail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F7D158F5-C295-4DF8-B3E7-A2D3CE927881}" type="parTrans" cxnId="{025484B3-EF15-4F7A-98D6-F4BDE8623B17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AB8EB5BA-C8BC-41D4-8DA9-0D10A00E07C1}" type="sibTrans" cxnId="{025484B3-EF15-4F7A-98D6-F4BDE8623B17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4031A15-4310-4D34-A819-D7E38810B8D4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dirty="0" smtClean="0">
              <a:latin typeface="Calibri" pitchFamily="34" charset="0"/>
              <a:cs typeface="Calibri" pitchFamily="34" charset="0"/>
            </a:rPr>
          </a:br>
          <a:r>
            <a:rPr lang="en-US" sz="24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dirty="0" smtClean="0">
              <a:latin typeface="Calibri" pitchFamily="34" charset="0"/>
              <a:cs typeface="Calibri" pitchFamily="34" charset="0"/>
            </a:rPr>
          </a:br>
          <a:r>
            <a:rPr lang="en-US" sz="2400" dirty="0" smtClean="0">
              <a:latin typeface="Calibri" pitchFamily="34" charset="0"/>
              <a:cs typeface="Calibri" pitchFamily="34" charset="0"/>
            </a:rPr>
            <a:t>Instant and Text Messaging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64D23B25-D23F-4076-8DB9-3E7C71B86823}" type="parTrans" cxnId="{B794D6C4-6897-448E-9AA1-349C07A1E573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DC383E3-497C-4A19-8CDF-9F47BD54BDB3}" type="sibTrans" cxnId="{B794D6C4-6897-448E-9AA1-349C07A1E573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92A2CEE-A240-416B-92AE-D0782CBCAF1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dirty="0" smtClean="0">
              <a:latin typeface="Calibri" pitchFamily="34" charset="0"/>
              <a:cs typeface="Calibri" pitchFamily="34" charset="0"/>
            </a:rPr>
          </a:br>
          <a:r>
            <a:rPr lang="en-US" sz="24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dirty="0" smtClean="0">
              <a:latin typeface="Calibri" pitchFamily="34" charset="0"/>
              <a:cs typeface="Calibri" pitchFamily="34" charset="0"/>
            </a:rPr>
          </a:br>
          <a:r>
            <a:rPr lang="en-US" sz="2400" dirty="0" smtClean="0">
              <a:latin typeface="Calibri" pitchFamily="34" charset="0"/>
              <a:cs typeface="Calibri" pitchFamily="34" charset="0"/>
            </a:rPr>
            <a:t>Social Media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4E623D31-1734-49CE-8D86-7F7A7DA001C1}" type="parTrans" cxnId="{9DB55C70-AB35-4DE4-B272-71FF0FB1AD3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CBB6AB3-9225-4954-9321-2C52560511FA}" type="sibTrans" cxnId="{9DB55C70-AB35-4DE4-B272-71FF0FB1AD3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474ECCB2-DC0E-4EB5-9343-64DF4084ECB8}" type="pres">
      <dgm:prSet presAssocID="{82721703-6245-4064-B110-1CD0F0626B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559C4-D6B3-4CBE-AFC3-4783BCAC5740}" type="pres">
      <dgm:prSet presAssocID="{82721703-6245-4064-B110-1CD0F0626B4F}" presName="bkgdShp" presStyleLbl="alignAccFollowNode1" presStyleIdx="0" presStyleCnt="1" custLinFactNeighborX="-339" custLinFactNeighborY="-6278"/>
      <dgm:spPr/>
      <dgm:t>
        <a:bodyPr/>
        <a:lstStyle/>
        <a:p>
          <a:endParaRPr lang="en-US"/>
        </a:p>
      </dgm:t>
    </dgm:pt>
    <dgm:pt modelId="{A587ED15-6063-4418-8E35-E9B573B31BD7}" type="pres">
      <dgm:prSet presAssocID="{82721703-6245-4064-B110-1CD0F0626B4F}" presName="linComp" presStyleCnt="0"/>
      <dgm:spPr/>
      <dgm:t>
        <a:bodyPr/>
        <a:lstStyle/>
        <a:p>
          <a:endParaRPr lang="en-US"/>
        </a:p>
      </dgm:t>
    </dgm:pt>
    <dgm:pt modelId="{5DEA3674-8086-4E8E-969F-A73810F5A410}" type="pres">
      <dgm:prSet presAssocID="{FA42327E-A8C9-4EF1-A130-10639FD61BDF}" presName="compNode" presStyleCnt="0"/>
      <dgm:spPr/>
      <dgm:t>
        <a:bodyPr/>
        <a:lstStyle/>
        <a:p>
          <a:endParaRPr lang="en-US"/>
        </a:p>
      </dgm:t>
    </dgm:pt>
    <dgm:pt modelId="{0F5ED6D8-D015-4F7A-863A-A8CBC70E35DF}" type="pres">
      <dgm:prSet presAssocID="{FA42327E-A8C9-4EF1-A130-10639FD61B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FABBD-D4A0-48C5-910B-1422798DD0D8}" type="pres">
      <dgm:prSet presAssocID="{FA42327E-A8C9-4EF1-A130-10639FD61BDF}" presName="invisiNode" presStyleLbl="node1" presStyleIdx="0" presStyleCnt="3"/>
      <dgm:spPr/>
      <dgm:t>
        <a:bodyPr/>
        <a:lstStyle/>
        <a:p>
          <a:endParaRPr lang="en-US"/>
        </a:p>
      </dgm:t>
    </dgm:pt>
    <dgm:pt modelId="{958ED833-B159-417D-A5E2-B59B2970DA52}" type="pres">
      <dgm:prSet presAssocID="{FA42327E-A8C9-4EF1-A130-10639FD61BDF}" presName="imagNode" presStyleLbl="fgImgPlace1" presStyleIdx="0" presStyleCnt="3" custScaleX="78798" custScaleY="88485" custLinFactNeighborX="1027" custLinFactNeighborY="17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506B74-3BDF-4D7C-B869-16CC985D5CE6}" type="pres">
      <dgm:prSet presAssocID="{AB8EB5BA-C8BC-41D4-8DA9-0D10A00E07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CA503-3E34-4619-A330-7F9182ECF87F}" type="pres">
      <dgm:prSet presAssocID="{04031A15-4310-4D34-A819-D7E38810B8D4}" presName="compNode" presStyleCnt="0"/>
      <dgm:spPr/>
      <dgm:t>
        <a:bodyPr/>
        <a:lstStyle/>
        <a:p>
          <a:endParaRPr lang="en-US"/>
        </a:p>
      </dgm:t>
    </dgm:pt>
    <dgm:pt modelId="{41F7FC16-6469-4D82-A901-B4ECD7FEBBC8}" type="pres">
      <dgm:prSet presAssocID="{04031A15-4310-4D34-A819-D7E38810B8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14070-4AA7-4C67-A059-DC80C89FD834}" type="pres">
      <dgm:prSet presAssocID="{04031A15-4310-4D34-A819-D7E38810B8D4}" presName="invisiNode" presStyleLbl="node1" presStyleIdx="1" presStyleCnt="3"/>
      <dgm:spPr/>
      <dgm:t>
        <a:bodyPr/>
        <a:lstStyle/>
        <a:p>
          <a:endParaRPr lang="en-US"/>
        </a:p>
      </dgm:t>
    </dgm:pt>
    <dgm:pt modelId="{0F772D8D-3CCF-462D-ADE2-8256180265CB}" type="pres">
      <dgm:prSet presAssocID="{04031A15-4310-4D34-A819-D7E38810B8D4}" presName="imagNode" presStyleLbl="fgImgPlace1" presStyleIdx="1" presStyleCnt="3" custScaleX="79913" custScaleY="853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9E3D16-147E-4D1F-8C03-CE8C36262DFC}" type="pres">
      <dgm:prSet presAssocID="{0DC383E3-497C-4A19-8CDF-9F47BD54BDB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38A8FB-35A0-4B26-832F-C9D995E3C752}" type="pres">
      <dgm:prSet presAssocID="{092A2CEE-A240-416B-92AE-D0782CBCAF1D}" presName="compNode" presStyleCnt="0"/>
      <dgm:spPr/>
      <dgm:t>
        <a:bodyPr/>
        <a:lstStyle/>
        <a:p>
          <a:endParaRPr lang="en-US"/>
        </a:p>
      </dgm:t>
    </dgm:pt>
    <dgm:pt modelId="{F7C4AB98-437B-4338-BF0E-609CC710ADBC}" type="pres">
      <dgm:prSet presAssocID="{092A2CEE-A240-416B-92AE-D0782CBCAF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321D-1341-4F81-8022-7D9039442F86}" type="pres">
      <dgm:prSet presAssocID="{092A2CEE-A240-416B-92AE-D0782CBCAF1D}" presName="invisiNode" presStyleLbl="node1" presStyleIdx="2" presStyleCnt="3"/>
      <dgm:spPr/>
      <dgm:t>
        <a:bodyPr/>
        <a:lstStyle/>
        <a:p>
          <a:endParaRPr lang="en-US"/>
        </a:p>
      </dgm:t>
    </dgm:pt>
    <dgm:pt modelId="{1911DDE2-391B-483F-A544-96548C9AF07A}" type="pres">
      <dgm:prSet presAssocID="{092A2CEE-A240-416B-92AE-D0782CBCAF1D}" presName="imagNode" presStyleLbl="fgImgPlace1" presStyleIdx="2" presStyleCnt="3" custScaleX="80376" custScaleY="84195" custLinFactNeighborX="374" custLinFactNeighborY="-17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952294A-C121-4309-947B-0C0777539590}" type="presOf" srcId="{04031A15-4310-4D34-A819-D7E38810B8D4}" destId="{41F7FC16-6469-4D82-A901-B4ECD7FEBBC8}" srcOrd="0" destOrd="0" presId="urn:microsoft.com/office/officeart/2005/8/layout/pList2#1"/>
    <dgm:cxn modelId="{44FD2E38-80B0-4985-96D5-DE55F9020BCE}" type="presOf" srcId="{AB8EB5BA-C8BC-41D4-8DA9-0D10A00E07C1}" destId="{66506B74-3BDF-4D7C-B869-16CC985D5CE6}" srcOrd="0" destOrd="0" presId="urn:microsoft.com/office/officeart/2005/8/layout/pList2#1"/>
    <dgm:cxn modelId="{333CB063-5B53-478C-A626-6827E94B13FF}" type="presOf" srcId="{FA42327E-A8C9-4EF1-A130-10639FD61BDF}" destId="{0F5ED6D8-D015-4F7A-863A-A8CBC70E35DF}" srcOrd="0" destOrd="0" presId="urn:microsoft.com/office/officeart/2005/8/layout/pList2#1"/>
    <dgm:cxn modelId="{B794D6C4-6897-448E-9AA1-349C07A1E573}" srcId="{82721703-6245-4064-B110-1CD0F0626B4F}" destId="{04031A15-4310-4D34-A819-D7E38810B8D4}" srcOrd="1" destOrd="0" parTransId="{64D23B25-D23F-4076-8DB9-3E7C71B86823}" sibTransId="{0DC383E3-497C-4A19-8CDF-9F47BD54BDB3}"/>
    <dgm:cxn modelId="{025484B3-EF15-4F7A-98D6-F4BDE8623B17}" srcId="{82721703-6245-4064-B110-1CD0F0626B4F}" destId="{FA42327E-A8C9-4EF1-A130-10639FD61BDF}" srcOrd="0" destOrd="0" parTransId="{F7D158F5-C295-4DF8-B3E7-A2D3CE927881}" sibTransId="{AB8EB5BA-C8BC-41D4-8DA9-0D10A00E07C1}"/>
    <dgm:cxn modelId="{0BF1C96F-9617-4E25-9B49-E39CCD7830B0}" type="presOf" srcId="{0DC383E3-497C-4A19-8CDF-9F47BD54BDB3}" destId="{E79E3D16-147E-4D1F-8C03-CE8C36262DFC}" srcOrd="0" destOrd="0" presId="urn:microsoft.com/office/officeart/2005/8/layout/pList2#1"/>
    <dgm:cxn modelId="{966010BF-AA9F-4384-A4DB-EF8DDB20D5EA}" type="presOf" srcId="{82721703-6245-4064-B110-1CD0F0626B4F}" destId="{474ECCB2-DC0E-4EB5-9343-64DF4084ECB8}" srcOrd="0" destOrd="0" presId="urn:microsoft.com/office/officeart/2005/8/layout/pList2#1"/>
    <dgm:cxn modelId="{6260FD2A-689A-476E-A574-B5317F311945}" type="presOf" srcId="{092A2CEE-A240-416B-92AE-D0782CBCAF1D}" destId="{F7C4AB98-437B-4338-BF0E-609CC710ADBC}" srcOrd="0" destOrd="0" presId="urn:microsoft.com/office/officeart/2005/8/layout/pList2#1"/>
    <dgm:cxn modelId="{9DB55C70-AB35-4DE4-B272-71FF0FB1AD36}" srcId="{82721703-6245-4064-B110-1CD0F0626B4F}" destId="{092A2CEE-A240-416B-92AE-D0782CBCAF1D}" srcOrd="2" destOrd="0" parTransId="{4E623D31-1734-49CE-8D86-7F7A7DA001C1}" sibTransId="{5CBB6AB3-9225-4954-9321-2C52560511FA}"/>
    <dgm:cxn modelId="{52024989-D9A3-4298-9C39-319FED5C378D}" type="presParOf" srcId="{474ECCB2-DC0E-4EB5-9343-64DF4084ECB8}" destId="{231559C4-D6B3-4CBE-AFC3-4783BCAC5740}" srcOrd="0" destOrd="0" presId="urn:microsoft.com/office/officeart/2005/8/layout/pList2#1"/>
    <dgm:cxn modelId="{025647DF-D1F4-444D-BE23-9E0A737D3EFF}" type="presParOf" srcId="{474ECCB2-DC0E-4EB5-9343-64DF4084ECB8}" destId="{A587ED15-6063-4418-8E35-E9B573B31BD7}" srcOrd="1" destOrd="0" presId="urn:microsoft.com/office/officeart/2005/8/layout/pList2#1"/>
    <dgm:cxn modelId="{99908A48-B751-48BB-9E6E-BE8FD0D443E5}" type="presParOf" srcId="{A587ED15-6063-4418-8E35-E9B573B31BD7}" destId="{5DEA3674-8086-4E8E-969F-A73810F5A410}" srcOrd="0" destOrd="0" presId="urn:microsoft.com/office/officeart/2005/8/layout/pList2#1"/>
    <dgm:cxn modelId="{C19C1267-41A2-4010-B235-A2392175BFD8}" type="presParOf" srcId="{5DEA3674-8086-4E8E-969F-A73810F5A410}" destId="{0F5ED6D8-D015-4F7A-863A-A8CBC70E35DF}" srcOrd="0" destOrd="0" presId="urn:microsoft.com/office/officeart/2005/8/layout/pList2#1"/>
    <dgm:cxn modelId="{49CC0C9C-7DAE-4CB2-9784-D8286CD03E38}" type="presParOf" srcId="{5DEA3674-8086-4E8E-969F-A73810F5A410}" destId="{41FFABBD-D4A0-48C5-910B-1422798DD0D8}" srcOrd="1" destOrd="0" presId="urn:microsoft.com/office/officeart/2005/8/layout/pList2#1"/>
    <dgm:cxn modelId="{9DF7B1B7-A196-40AC-BC68-1C9A3FFACBE0}" type="presParOf" srcId="{5DEA3674-8086-4E8E-969F-A73810F5A410}" destId="{958ED833-B159-417D-A5E2-B59B2970DA52}" srcOrd="2" destOrd="0" presId="urn:microsoft.com/office/officeart/2005/8/layout/pList2#1"/>
    <dgm:cxn modelId="{B0E85A36-382A-48F6-A680-1BD266E55286}" type="presParOf" srcId="{A587ED15-6063-4418-8E35-E9B573B31BD7}" destId="{66506B74-3BDF-4D7C-B869-16CC985D5CE6}" srcOrd="1" destOrd="0" presId="urn:microsoft.com/office/officeart/2005/8/layout/pList2#1"/>
    <dgm:cxn modelId="{085B0BA4-8B22-4F20-A345-9300BDE33CB5}" type="presParOf" srcId="{A587ED15-6063-4418-8E35-E9B573B31BD7}" destId="{854CA503-3E34-4619-A330-7F9182ECF87F}" srcOrd="2" destOrd="0" presId="urn:microsoft.com/office/officeart/2005/8/layout/pList2#1"/>
    <dgm:cxn modelId="{70719F7E-CBCE-4188-8181-84BE796C810A}" type="presParOf" srcId="{854CA503-3E34-4619-A330-7F9182ECF87F}" destId="{41F7FC16-6469-4D82-A901-B4ECD7FEBBC8}" srcOrd="0" destOrd="0" presId="urn:microsoft.com/office/officeart/2005/8/layout/pList2#1"/>
    <dgm:cxn modelId="{B86BC10D-AE0E-4FAA-9573-6A5D42FF3F3E}" type="presParOf" srcId="{854CA503-3E34-4619-A330-7F9182ECF87F}" destId="{22E14070-4AA7-4C67-A059-DC80C89FD834}" srcOrd="1" destOrd="0" presId="urn:microsoft.com/office/officeart/2005/8/layout/pList2#1"/>
    <dgm:cxn modelId="{FBE631A1-4812-4DE3-AC99-171BF3BFB9A1}" type="presParOf" srcId="{854CA503-3E34-4619-A330-7F9182ECF87F}" destId="{0F772D8D-3CCF-462D-ADE2-8256180265CB}" srcOrd="2" destOrd="0" presId="urn:microsoft.com/office/officeart/2005/8/layout/pList2#1"/>
    <dgm:cxn modelId="{8D600DE9-C894-4B12-8B3D-C95AF64B791E}" type="presParOf" srcId="{A587ED15-6063-4418-8E35-E9B573B31BD7}" destId="{E79E3D16-147E-4D1F-8C03-CE8C36262DFC}" srcOrd="3" destOrd="0" presId="urn:microsoft.com/office/officeart/2005/8/layout/pList2#1"/>
    <dgm:cxn modelId="{096FDF47-C480-419F-80BC-76939FF0B964}" type="presParOf" srcId="{A587ED15-6063-4418-8E35-E9B573B31BD7}" destId="{CD38A8FB-35A0-4B26-832F-C9D995E3C752}" srcOrd="4" destOrd="0" presId="urn:microsoft.com/office/officeart/2005/8/layout/pList2#1"/>
    <dgm:cxn modelId="{8CD0E4F6-8DD8-41A2-AB75-819B0DF32A2E}" type="presParOf" srcId="{CD38A8FB-35A0-4B26-832F-C9D995E3C752}" destId="{F7C4AB98-437B-4338-BF0E-609CC710ADBC}" srcOrd="0" destOrd="0" presId="urn:microsoft.com/office/officeart/2005/8/layout/pList2#1"/>
    <dgm:cxn modelId="{D2DBEB54-EE78-404D-8713-3208030118AB}" type="presParOf" srcId="{CD38A8FB-35A0-4B26-832F-C9D995E3C752}" destId="{B2D8321D-1341-4F81-8022-7D9039442F86}" srcOrd="1" destOrd="0" presId="urn:microsoft.com/office/officeart/2005/8/layout/pList2#1"/>
    <dgm:cxn modelId="{5BCBEC4F-42A3-443D-A681-E9D091424F48}" type="presParOf" srcId="{CD38A8FB-35A0-4B26-832F-C9D995E3C752}" destId="{1911DDE2-391B-483F-A544-96548C9AF07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895712-59FA-48BA-A878-E0794ADCC05A}" type="doc">
      <dgm:prSet loTypeId="urn:microsoft.com/office/officeart/2005/8/layout/matrix3" loCatId="matrix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1DA0F97E-2D74-4B4E-9AD5-EC00BFE7F101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Components of 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621EC4D6-185E-43D2-B8AE-281E7F6D1899}" type="parTrans" cxnId="{9E609BFD-FBDB-490C-9EB7-26F6149C7884}">
      <dgm:prSet/>
      <dgm:spPr/>
      <dgm:t>
        <a:bodyPr/>
        <a:lstStyle/>
        <a:p>
          <a:endParaRPr lang="en-US"/>
        </a:p>
      </dgm:t>
    </dgm:pt>
    <dgm:pt modelId="{06AE434F-A572-4724-8183-095BF43AFB0C}" type="sibTrans" cxnId="{9E609BFD-FBDB-490C-9EB7-26F6149C7884}">
      <dgm:prSet/>
      <dgm:spPr/>
      <dgm:t>
        <a:bodyPr/>
        <a:lstStyle/>
        <a:p>
          <a:endParaRPr lang="en-US"/>
        </a:p>
      </dgm:t>
    </dgm:pt>
    <dgm:pt modelId="{2D5FC470-8B07-4A58-8D97-1B4FF6F39F50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Communication </a:t>
          </a:r>
          <a:br>
            <a:rPr lang="en-US" sz="1800" b="1" smtClean="0">
              <a:solidFill>
                <a:schemeClr val="tx1"/>
              </a:solidFill>
            </a:rPr>
          </a:br>
          <a:r>
            <a:rPr lang="en-US" sz="1800" b="1" smtClean="0">
              <a:solidFill>
                <a:schemeClr val="tx1"/>
              </a:solidFill>
            </a:rPr>
            <a:t>Barriers</a:t>
          </a:r>
          <a:endParaRPr lang="en-US" sz="1800" b="1" dirty="0">
            <a:solidFill>
              <a:schemeClr val="tx1"/>
            </a:solidFill>
          </a:endParaRPr>
        </a:p>
      </dgm:t>
    </dgm:pt>
    <dgm:pt modelId="{B4FDC6C4-ABD1-4088-8C25-FE0A15E58ACB}" type="parTrans" cxnId="{41B11CC2-ACCB-4917-9F71-68CC345C6A23}">
      <dgm:prSet/>
      <dgm:spPr/>
      <dgm:t>
        <a:bodyPr/>
        <a:lstStyle/>
        <a:p>
          <a:endParaRPr lang="en-US"/>
        </a:p>
      </dgm:t>
    </dgm:pt>
    <dgm:pt modelId="{D7EF0F2D-30DA-4AD6-BBC7-97F481EF2CD6}" type="sibTrans" cxnId="{41B11CC2-ACCB-4917-9F71-68CC345C6A23}">
      <dgm:prSet/>
      <dgm:spPr/>
      <dgm:t>
        <a:bodyPr/>
        <a:lstStyle/>
        <a:p>
          <a:endParaRPr lang="en-US"/>
        </a:p>
      </dgm:t>
    </dgm:pt>
    <dgm:pt modelId="{3326D270-86A7-4EAF-9844-2B90DC7A8EBA}">
      <dgm:prSet phldrT="[Text]" custT="1"/>
      <dgm:spPr>
        <a:ln>
          <a:noFill/>
        </a:ln>
      </dgm:spPr>
      <dgm:t>
        <a:bodyPr/>
        <a:lstStyle/>
        <a:p>
          <a:r>
            <a:rPr lang="en-US" sz="1800" b="1" smtClean="0">
              <a:solidFill>
                <a:schemeClr val="tx1"/>
              </a:solidFill>
            </a:rPr>
            <a:t>Communication Media Choices</a:t>
          </a:r>
          <a:endParaRPr lang="en-US" sz="1800" b="1" dirty="0">
            <a:solidFill>
              <a:schemeClr val="tx1"/>
            </a:solidFill>
          </a:endParaRPr>
        </a:p>
      </dgm:t>
    </dgm:pt>
    <dgm:pt modelId="{A7976DA9-A4DB-48FF-9A18-338B8E1AB333}" type="parTrans" cxnId="{2F0D7D20-E902-443A-83E2-23B6DCBFD4E7}">
      <dgm:prSet/>
      <dgm:spPr/>
      <dgm:t>
        <a:bodyPr/>
        <a:lstStyle/>
        <a:p>
          <a:endParaRPr lang="en-US"/>
        </a:p>
      </dgm:t>
    </dgm:pt>
    <dgm:pt modelId="{05BF68B5-96B8-4EF8-889A-C9B11BEC61D1}" type="sibTrans" cxnId="{2F0D7D20-E902-443A-83E2-23B6DCBFD4E7}">
      <dgm:prSet/>
      <dgm:spPr/>
      <dgm:t>
        <a:bodyPr/>
        <a:lstStyle/>
        <a:p>
          <a:endParaRPr lang="en-US"/>
        </a:p>
      </dgm:t>
    </dgm:pt>
    <dgm:pt modelId="{2D10E2A2-68E8-49C6-B92C-8426EA64B08D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Legal and Ethical Communication</a:t>
          </a:r>
          <a:endParaRPr lang="en-US" sz="1800" b="1" dirty="0">
            <a:solidFill>
              <a:schemeClr val="bg1"/>
            </a:solidFill>
          </a:endParaRPr>
        </a:p>
      </dgm:t>
    </dgm:pt>
    <dgm:pt modelId="{52DAE173-8EDA-472A-9438-B14178559DF6}" type="parTrans" cxnId="{8E1EBB0F-BE0C-407A-82A5-F4F4F62532DB}">
      <dgm:prSet/>
      <dgm:spPr/>
      <dgm:t>
        <a:bodyPr/>
        <a:lstStyle/>
        <a:p>
          <a:endParaRPr lang="en-US"/>
        </a:p>
      </dgm:t>
    </dgm:pt>
    <dgm:pt modelId="{5844C76C-D194-4C87-ACA0-7A0760BE4B9E}" type="sibTrans" cxnId="{8E1EBB0F-BE0C-407A-82A5-F4F4F62532DB}">
      <dgm:prSet/>
      <dgm:spPr/>
      <dgm:t>
        <a:bodyPr/>
        <a:lstStyle/>
        <a:p>
          <a:endParaRPr lang="en-US"/>
        </a:p>
      </dgm:t>
    </dgm:pt>
    <dgm:pt modelId="{497733AF-EA46-434D-A5A2-BB1217E2C1F0}" type="pres">
      <dgm:prSet presAssocID="{5E895712-59FA-48BA-A878-E0794ADCC0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47CD5-6B76-4416-AE68-2F0C659ABD98}" type="pres">
      <dgm:prSet presAssocID="{5E895712-59FA-48BA-A878-E0794ADCC05A}" presName="diamond" presStyleLbl="bgShp" presStyleIdx="0" presStyleCnt="1"/>
      <dgm:spPr/>
      <dgm:t>
        <a:bodyPr/>
        <a:lstStyle/>
        <a:p>
          <a:endParaRPr lang="en-US"/>
        </a:p>
      </dgm:t>
    </dgm:pt>
    <dgm:pt modelId="{CBCE975B-56CF-405A-8793-C5D6D3A32390}" type="pres">
      <dgm:prSet presAssocID="{5E895712-59FA-48BA-A878-E0794ADCC0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EF2C-AFD6-4FDB-B13A-42AE9387601A}" type="pres">
      <dgm:prSet presAssocID="{5E895712-59FA-48BA-A878-E0794ADCC0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5E7C1-E6F0-4E4F-9578-2AD4A392379E}" type="pres">
      <dgm:prSet presAssocID="{5E895712-59FA-48BA-A878-E0794ADCC0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A454C-ACE8-4AD9-9BE8-834802B51043}" type="pres">
      <dgm:prSet presAssocID="{5E895712-59FA-48BA-A878-E0794ADCC0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B5377-89E5-456D-95F6-584F7E962947}" type="presOf" srcId="{3326D270-86A7-4EAF-9844-2B90DC7A8EBA}" destId="{E7F5E7C1-E6F0-4E4F-9578-2AD4A392379E}" srcOrd="0" destOrd="0" presId="urn:microsoft.com/office/officeart/2005/8/layout/matrix3"/>
    <dgm:cxn modelId="{F7FBB258-F944-4421-B8F1-12A4AFB40B55}" type="presOf" srcId="{1DA0F97E-2D74-4B4E-9AD5-EC00BFE7F101}" destId="{CBCE975B-56CF-405A-8793-C5D6D3A32390}" srcOrd="0" destOrd="0" presId="urn:microsoft.com/office/officeart/2005/8/layout/matrix3"/>
    <dgm:cxn modelId="{8E1EBB0F-BE0C-407A-82A5-F4F4F62532DB}" srcId="{5E895712-59FA-48BA-A878-E0794ADCC05A}" destId="{2D10E2A2-68E8-49C6-B92C-8426EA64B08D}" srcOrd="3" destOrd="0" parTransId="{52DAE173-8EDA-472A-9438-B14178559DF6}" sibTransId="{5844C76C-D194-4C87-ACA0-7A0760BE4B9E}"/>
    <dgm:cxn modelId="{2F0D7D20-E902-443A-83E2-23B6DCBFD4E7}" srcId="{5E895712-59FA-48BA-A878-E0794ADCC05A}" destId="{3326D270-86A7-4EAF-9844-2B90DC7A8EBA}" srcOrd="2" destOrd="0" parTransId="{A7976DA9-A4DB-48FF-9A18-338B8E1AB333}" sibTransId="{05BF68B5-96B8-4EF8-889A-C9B11BEC61D1}"/>
    <dgm:cxn modelId="{41B11CC2-ACCB-4917-9F71-68CC345C6A23}" srcId="{5E895712-59FA-48BA-A878-E0794ADCC05A}" destId="{2D5FC470-8B07-4A58-8D97-1B4FF6F39F50}" srcOrd="1" destOrd="0" parTransId="{B4FDC6C4-ABD1-4088-8C25-FE0A15E58ACB}" sibTransId="{D7EF0F2D-30DA-4AD6-BBC7-97F481EF2CD6}"/>
    <dgm:cxn modelId="{A7B393B4-B25D-48A9-94F5-B7798D403685}" type="presOf" srcId="{2D10E2A2-68E8-49C6-B92C-8426EA64B08D}" destId="{138A454C-ACE8-4AD9-9BE8-834802B51043}" srcOrd="0" destOrd="0" presId="urn:microsoft.com/office/officeart/2005/8/layout/matrix3"/>
    <dgm:cxn modelId="{0FD594CC-BF56-4B48-8D63-E97186E2E956}" type="presOf" srcId="{2D5FC470-8B07-4A58-8D97-1B4FF6F39F50}" destId="{4027EF2C-AFD6-4FDB-B13A-42AE9387601A}" srcOrd="0" destOrd="0" presId="urn:microsoft.com/office/officeart/2005/8/layout/matrix3"/>
    <dgm:cxn modelId="{91E89477-E5AB-417E-8472-A4D05E4E402A}" type="presOf" srcId="{5E895712-59FA-48BA-A878-E0794ADCC05A}" destId="{497733AF-EA46-434D-A5A2-BB1217E2C1F0}" srcOrd="0" destOrd="0" presId="urn:microsoft.com/office/officeart/2005/8/layout/matrix3"/>
    <dgm:cxn modelId="{9E609BFD-FBDB-490C-9EB7-26F6149C7884}" srcId="{5E895712-59FA-48BA-A878-E0794ADCC05A}" destId="{1DA0F97E-2D74-4B4E-9AD5-EC00BFE7F101}" srcOrd="0" destOrd="0" parTransId="{621EC4D6-185E-43D2-B8AE-281E7F6D1899}" sibTransId="{06AE434F-A572-4724-8183-095BF43AFB0C}"/>
    <dgm:cxn modelId="{D9E9A980-4043-4A5D-93CC-36B3EC075DEF}" type="presParOf" srcId="{497733AF-EA46-434D-A5A2-BB1217E2C1F0}" destId="{DCF47CD5-6B76-4416-AE68-2F0C659ABD98}" srcOrd="0" destOrd="0" presId="urn:microsoft.com/office/officeart/2005/8/layout/matrix3"/>
    <dgm:cxn modelId="{E8D753A7-72AC-4692-8603-E33C50BA9BFD}" type="presParOf" srcId="{497733AF-EA46-434D-A5A2-BB1217E2C1F0}" destId="{CBCE975B-56CF-405A-8793-C5D6D3A32390}" srcOrd="1" destOrd="0" presId="urn:microsoft.com/office/officeart/2005/8/layout/matrix3"/>
    <dgm:cxn modelId="{7ED4557B-315D-4FCC-B4FF-3AC046710940}" type="presParOf" srcId="{497733AF-EA46-434D-A5A2-BB1217E2C1F0}" destId="{4027EF2C-AFD6-4FDB-B13A-42AE9387601A}" srcOrd="2" destOrd="0" presId="urn:microsoft.com/office/officeart/2005/8/layout/matrix3"/>
    <dgm:cxn modelId="{D8DD1254-C61D-4534-8E4B-07C88F280EB6}" type="presParOf" srcId="{497733AF-EA46-434D-A5A2-BB1217E2C1F0}" destId="{E7F5E7C1-E6F0-4E4F-9578-2AD4A392379E}" srcOrd="3" destOrd="0" presId="urn:microsoft.com/office/officeart/2005/8/layout/matrix3"/>
    <dgm:cxn modelId="{B6022F4A-9754-4331-97DF-E8CCA50487D1}" type="presParOf" srcId="{497733AF-EA46-434D-A5A2-BB1217E2C1F0}" destId="{138A454C-ACE8-4AD9-9BE8-834802B510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7CD5-6B76-4416-AE68-2F0C659ABD98}">
      <dsp:nvSpPr>
        <dsp:cNvPr id="0" name=""/>
        <dsp:cNvSpPr/>
      </dsp:nvSpPr>
      <dsp:spPr>
        <a:xfrm>
          <a:off x="1153885" y="0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975B-56CF-405A-8793-C5D6D3A32390}">
      <dsp:nvSpPr>
        <dsp:cNvPr id="0" name=""/>
        <dsp:cNvSpPr/>
      </dsp:nvSpPr>
      <dsp:spPr>
        <a:xfrm>
          <a:off x="1675093" y="5212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Components of Communication</a:t>
          </a:r>
          <a:endParaRPr lang="en-US" sz="1800" b="1" kern="1200" dirty="0"/>
        </a:p>
      </dsp:txBody>
      <dsp:txXfrm>
        <a:off x="1779544" y="625658"/>
        <a:ext cx="1930794" cy="1930794"/>
      </dsp:txXfrm>
    </dsp:sp>
    <dsp:sp modelId="{4027EF2C-AFD6-4FDB-B13A-42AE9387601A}">
      <dsp:nvSpPr>
        <dsp:cNvPr id="0" name=""/>
        <dsp:cNvSpPr/>
      </dsp:nvSpPr>
      <dsp:spPr>
        <a:xfrm>
          <a:off x="3979381" y="5212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Communication </a:t>
          </a:r>
          <a:br>
            <a:rPr lang="en-US" sz="1800" b="1" kern="1200" smtClean="0"/>
          </a:br>
          <a:r>
            <a:rPr lang="en-US" sz="1800" b="1" kern="1200" smtClean="0"/>
            <a:t>Barriers</a:t>
          </a:r>
          <a:endParaRPr lang="en-US" sz="1800" b="1" kern="1200" dirty="0"/>
        </a:p>
      </dsp:txBody>
      <dsp:txXfrm>
        <a:off x="4083832" y="625658"/>
        <a:ext cx="1930794" cy="1930794"/>
      </dsp:txXfrm>
    </dsp:sp>
    <dsp:sp modelId="{E7F5E7C1-E6F0-4E4F-9578-2AD4A392379E}">
      <dsp:nvSpPr>
        <dsp:cNvPr id="0" name=""/>
        <dsp:cNvSpPr/>
      </dsp:nvSpPr>
      <dsp:spPr>
        <a:xfrm>
          <a:off x="1675093" y="28254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Communication Media Choices</a:t>
          </a:r>
          <a:endParaRPr lang="en-US" sz="1800" b="1" kern="1200" dirty="0"/>
        </a:p>
      </dsp:txBody>
      <dsp:txXfrm>
        <a:off x="1779544" y="2929947"/>
        <a:ext cx="1930794" cy="1930794"/>
      </dsp:txXfrm>
    </dsp:sp>
    <dsp:sp modelId="{138A454C-ACE8-4AD9-9BE8-834802B51043}">
      <dsp:nvSpPr>
        <dsp:cNvPr id="0" name=""/>
        <dsp:cNvSpPr/>
      </dsp:nvSpPr>
      <dsp:spPr>
        <a:xfrm>
          <a:off x="3979381" y="28254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Legal and Ethical Communication</a:t>
          </a:r>
          <a:endParaRPr lang="en-US" sz="1800" b="1" kern="1200" dirty="0"/>
        </a:p>
      </dsp:txBody>
      <dsp:txXfrm>
        <a:off x="4083832" y="2929947"/>
        <a:ext cx="1930794" cy="1930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932AA-0C9A-4491-916B-7D304BB34E46}">
      <dsp:nvSpPr>
        <dsp:cNvPr id="0" name=""/>
        <dsp:cNvSpPr/>
      </dsp:nvSpPr>
      <dsp:spPr>
        <a:xfrm>
          <a:off x="884" y="0"/>
          <a:ext cx="2298686" cy="4757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itchFamily="34" charset="0"/>
              <a:cs typeface="Calibri" pitchFamily="34" charset="0"/>
            </a:rPr>
            <a:t>Professional Ethics</a:t>
          </a:r>
          <a:endParaRPr lang="en-US" sz="2400" b="0" kern="1200" dirty="0">
            <a:latin typeface="Calibri" pitchFamily="34" charset="0"/>
            <a:cs typeface="Calibri" pitchFamily="34" charset="0"/>
          </a:endParaRPr>
        </a:p>
      </dsp:txBody>
      <dsp:txXfrm>
        <a:off x="884" y="0"/>
        <a:ext cx="2298686" cy="1427117"/>
      </dsp:txXfrm>
    </dsp:sp>
    <dsp:sp modelId="{22797775-30D8-415A-AC1C-F78291A82956}">
      <dsp:nvSpPr>
        <dsp:cNvPr id="0" name=""/>
        <dsp:cNvSpPr/>
      </dsp:nvSpPr>
      <dsp:spPr>
        <a:xfrm>
          <a:off x="230752" y="1427117"/>
          <a:ext cx="1838949" cy="3092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libri" pitchFamily="34" charset="0"/>
              <a:cs typeface="Calibri" pitchFamily="34" charset="0"/>
            </a:rPr>
            <a:t>Defined by an organization</a:t>
          </a:r>
          <a:endParaRPr lang="en-US" sz="2000" b="0" kern="1200" dirty="0">
            <a:latin typeface="Calibri" pitchFamily="34" charset="0"/>
            <a:cs typeface="Calibri" pitchFamily="34" charset="0"/>
          </a:endParaRPr>
        </a:p>
      </dsp:txBody>
      <dsp:txXfrm>
        <a:off x="284613" y="1480978"/>
        <a:ext cx="1731227" cy="2984365"/>
      </dsp:txXfrm>
    </dsp:sp>
    <dsp:sp modelId="{9B5FC536-4A45-497D-AB96-722BFCB6908B}">
      <dsp:nvSpPr>
        <dsp:cNvPr id="0" name=""/>
        <dsp:cNvSpPr/>
      </dsp:nvSpPr>
      <dsp:spPr>
        <a:xfrm>
          <a:off x="2471971" y="0"/>
          <a:ext cx="2298686" cy="4757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itchFamily="34" charset="0"/>
              <a:cs typeface="Calibri" pitchFamily="34" charset="0"/>
            </a:rPr>
            <a:t>Social </a:t>
          </a:r>
          <a:br>
            <a:rPr lang="en-US" sz="2400" b="0" kern="1200" dirty="0" smtClean="0">
              <a:latin typeface="Calibri" pitchFamily="34" charset="0"/>
              <a:cs typeface="Calibri" pitchFamily="34" charset="0"/>
            </a:rPr>
          </a:br>
          <a:r>
            <a:rPr lang="en-US" sz="2400" b="0" kern="1200" dirty="0" smtClean="0">
              <a:latin typeface="Calibri" pitchFamily="34" charset="0"/>
              <a:cs typeface="Calibri" pitchFamily="34" charset="0"/>
            </a:rPr>
            <a:t>Ethics</a:t>
          </a:r>
          <a:endParaRPr lang="en-US" sz="2400" b="0" kern="1200" dirty="0">
            <a:latin typeface="Calibri" pitchFamily="34" charset="0"/>
            <a:cs typeface="Calibri" pitchFamily="34" charset="0"/>
          </a:endParaRPr>
        </a:p>
      </dsp:txBody>
      <dsp:txXfrm>
        <a:off x="2471971" y="0"/>
        <a:ext cx="2298686" cy="1427117"/>
      </dsp:txXfrm>
    </dsp:sp>
    <dsp:sp modelId="{AB3317D3-E17E-4360-9BB9-105AF6990675}">
      <dsp:nvSpPr>
        <dsp:cNvPr id="0" name=""/>
        <dsp:cNvSpPr/>
      </dsp:nvSpPr>
      <dsp:spPr>
        <a:xfrm>
          <a:off x="2701840" y="1427117"/>
          <a:ext cx="1838949" cy="30920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libri" pitchFamily="34" charset="0"/>
              <a:cs typeface="Calibri" pitchFamily="34" charset="0"/>
            </a:rPr>
            <a:t>Defined by society </a:t>
          </a:r>
          <a:endParaRPr lang="en-US" sz="2000" b="0" kern="1200" dirty="0">
            <a:latin typeface="Calibri" pitchFamily="34" charset="0"/>
            <a:cs typeface="Calibri" pitchFamily="34" charset="0"/>
          </a:endParaRPr>
        </a:p>
      </dsp:txBody>
      <dsp:txXfrm>
        <a:off x="2755701" y="1480978"/>
        <a:ext cx="1731227" cy="2984365"/>
      </dsp:txXfrm>
    </dsp:sp>
    <dsp:sp modelId="{A954B5B9-68B9-4BFF-84BE-0910D7F32FA5}">
      <dsp:nvSpPr>
        <dsp:cNvPr id="0" name=""/>
        <dsp:cNvSpPr/>
      </dsp:nvSpPr>
      <dsp:spPr>
        <a:xfrm>
          <a:off x="4943059" y="0"/>
          <a:ext cx="2298686" cy="47570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itchFamily="34" charset="0"/>
              <a:cs typeface="Calibri" pitchFamily="34" charset="0"/>
            </a:rPr>
            <a:t>Individual Ethics</a:t>
          </a:r>
          <a:endParaRPr lang="en-US" sz="2400" b="0" kern="1200" dirty="0">
            <a:latin typeface="Calibri" pitchFamily="34" charset="0"/>
            <a:cs typeface="Calibri" pitchFamily="34" charset="0"/>
          </a:endParaRPr>
        </a:p>
      </dsp:txBody>
      <dsp:txXfrm>
        <a:off x="4943059" y="0"/>
        <a:ext cx="2298686" cy="1427117"/>
      </dsp:txXfrm>
    </dsp:sp>
    <dsp:sp modelId="{99972092-94AA-489C-B2FB-5BE2D87FC2BC}">
      <dsp:nvSpPr>
        <dsp:cNvPr id="0" name=""/>
        <dsp:cNvSpPr/>
      </dsp:nvSpPr>
      <dsp:spPr>
        <a:xfrm>
          <a:off x="5172928" y="1427117"/>
          <a:ext cx="1838949" cy="30920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libri" pitchFamily="34" charset="0"/>
              <a:cs typeface="Calibri" pitchFamily="34" charset="0"/>
            </a:rPr>
            <a:t>Defined by a person</a:t>
          </a:r>
          <a:endParaRPr lang="en-US" sz="2000" b="0" kern="1200" dirty="0">
            <a:latin typeface="Calibri" pitchFamily="34" charset="0"/>
            <a:cs typeface="Calibri" pitchFamily="34" charset="0"/>
          </a:endParaRPr>
        </a:p>
      </dsp:txBody>
      <dsp:txXfrm>
        <a:off x="5226789" y="1480978"/>
        <a:ext cx="1731227" cy="29843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735A9-655F-41BB-957E-C7F8AEDC7C66}">
      <dsp:nvSpPr>
        <dsp:cNvPr id="0" name=""/>
        <dsp:cNvSpPr/>
      </dsp:nvSpPr>
      <dsp:spPr>
        <a:xfrm>
          <a:off x="62523" y="0"/>
          <a:ext cx="7040880" cy="840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Calibri" pitchFamily="34" charset="0"/>
            </a:rPr>
            <a:t>1. Is the action legal?  </a:t>
          </a:r>
          <a:endParaRPr lang="en-US" sz="1800" b="0" kern="1200" dirty="0">
            <a:latin typeface="+mj-lt"/>
            <a:cs typeface="Calibri" pitchFamily="34" charset="0"/>
          </a:endParaRPr>
        </a:p>
      </dsp:txBody>
      <dsp:txXfrm>
        <a:off x="87129" y="24606"/>
        <a:ext cx="6036048" cy="790893"/>
      </dsp:txXfrm>
    </dsp:sp>
    <dsp:sp modelId="{D5E3F730-3131-4389-BFA4-1AEF33503C3D}">
      <dsp:nvSpPr>
        <dsp:cNvPr id="0" name=""/>
        <dsp:cNvSpPr/>
      </dsp:nvSpPr>
      <dsp:spPr>
        <a:xfrm>
          <a:off x="525780" y="956786"/>
          <a:ext cx="7040880" cy="840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90513" lvl="0" indent="-2905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Calibri" pitchFamily="34" charset="0"/>
            </a:rPr>
            <a:t>2. Does the action comply with your company’s policies and guidelines? </a:t>
          </a:r>
          <a:endParaRPr lang="en-US" sz="1800" b="0" kern="1200" dirty="0">
            <a:latin typeface="+mj-lt"/>
            <a:cs typeface="Calibri" pitchFamily="34" charset="0"/>
          </a:endParaRPr>
        </a:p>
      </dsp:txBody>
      <dsp:txXfrm>
        <a:off x="550386" y="981392"/>
        <a:ext cx="5919819" cy="790893"/>
      </dsp:txXfrm>
    </dsp:sp>
    <dsp:sp modelId="{4EAF61E5-193B-4509-B549-96B2C6FB3C65}">
      <dsp:nvSpPr>
        <dsp:cNvPr id="0" name=""/>
        <dsp:cNvSpPr/>
      </dsp:nvSpPr>
      <dsp:spPr>
        <a:xfrm>
          <a:off x="1051559" y="1913572"/>
          <a:ext cx="7040880" cy="84010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90513" lvl="0" indent="-2905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Calibri" pitchFamily="34" charset="0"/>
            </a:rPr>
            <a:t>3. Who will be affected by your decision and how?  </a:t>
          </a:r>
          <a:endParaRPr lang="en-US" sz="1800" b="0" kern="1200" dirty="0">
            <a:latin typeface="+mj-lt"/>
            <a:cs typeface="Calibri" pitchFamily="34" charset="0"/>
          </a:endParaRPr>
        </a:p>
      </dsp:txBody>
      <dsp:txXfrm>
        <a:off x="1076165" y="1938178"/>
        <a:ext cx="5919819" cy="790893"/>
      </dsp:txXfrm>
    </dsp:sp>
    <dsp:sp modelId="{24F06F4C-033D-4129-884B-4A2B8391761B}">
      <dsp:nvSpPr>
        <dsp:cNvPr id="0" name=""/>
        <dsp:cNvSpPr/>
      </dsp:nvSpPr>
      <dsp:spPr>
        <a:xfrm>
          <a:off x="1577339" y="2870358"/>
          <a:ext cx="7040880" cy="840105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90513" lvl="0" indent="-2905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  <a:cs typeface="Calibri" pitchFamily="34" charset="0"/>
            </a:rPr>
            <a:t>4. Does the action comply with company values</a:t>
          </a:r>
          <a:r>
            <a:rPr lang="en-US" sz="1800" b="0" kern="1200" dirty="0" smtClean="0">
              <a:latin typeface="+mj-lt"/>
              <a:cs typeface="Calibri" pitchFamily="34" charset="0"/>
            </a:rPr>
            <a:t>?</a:t>
          </a:r>
          <a:endParaRPr lang="en-US" sz="1800" b="0" kern="1200" dirty="0">
            <a:latin typeface="+mj-lt"/>
            <a:cs typeface="Calibri" pitchFamily="34" charset="0"/>
          </a:endParaRPr>
        </a:p>
      </dsp:txBody>
      <dsp:txXfrm>
        <a:off x="1601945" y="2894964"/>
        <a:ext cx="5919819" cy="790893"/>
      </dsp:txXfrm>
    </dsp:sp>
    <dsp:sp modelId="{8EBC4E98-1495-483F-B3C2-1DC23CCC0284}">
      <dsp:nvSpPr>
        <dsp:cNvPr id="0" name=""/>
        <dsp:cNvSpPr/>
      </dsp:nvSpPr>
      <dsp:spPr>
        <a:xfrm>
          <a:off x="2103119" y="3827145"/>
          <a:ext cx="7040880" cy="84010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90513" lvl="0" indent="-2905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  <a:cs typeface="Calibri" pitchFamily="34" charset="0"/>
            </a:rPr>
            <a:t>5. How will you feel after the decision is known?  </a:t>
          </a:r>
          <a:endParaRPr lang="en-US" sz="1800" b="0" kern="1200" dirty="0">
            <a:latin typeface="+mj-lt"/>
            <a:cs typeface="Calibri" pitchFamily="34" charset="0"/>
          </a:endParaRPr>
        </a:p>
      </dsp:txBody>
      <dsp:txXfrm>
        <a:off x="2127725" y="3851751"/>
        <a:ext cx="5919819" cy="790893"/>
      </dsp:txXfrm>
    </dsp:sp>
    <dsp:sp modelId="{FAB144F2-193C-4E8B-B0D7-4B501F208DA8}">
      <dsp:nvSpPr>
        <dsp:cNvPr id="0" name=""/>
        <dsp:cNvSpPr/>
      </dsp:nvSpPr>
      <dsp:spPr>
        <a:xfrm>
          <a:off x="6494811" y="613743"/>
          <a:ext cx="546068" cy="546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latin typeface="+mj-lt"/>
            <a:cs typeface="Calibri" pitchFamily="34" charset="0"/>
          </a:endParaRPr>
        </a:p>
      </dsp:txBody>
      <dsp:txXfrm>
        <a:off x="6617676" y="613743"/>
        <a:ext cx="300338" cy="410916"/>
      </dsp:txXfrm>
    </dsp:sp>
    <dsp:sp modelId="{738EC42A-8E35-4B78-932D-625251CDF908}">
      <dsp:nvSpPr>
        <dsp:cNvPr id="0" name=""/>
        <dsp:cNvSpPr/>
      </dsp:nvSpPr>
      <dsp:spPr>
        <a:xfrm>
          <a:off x="7020591" y="1570529"/>
          <a:ext cx="546068" cy="546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latin typeface="+mj-lt"/>
            <a:cs typeface="Calibri" pitchFamily="34" charset="0"/>
          </a:endParaRPr>
        </a:p>
      </dsp:txBody>
      <dsp:txXfrm>
        <a:off x="7143456" y="1570529"/>
        <a:ext cx="300338" cy="410916"/>
      </dsp:txXfrm>
    </dsp:sp>
    <dsp:sp modelId="{8E861F37-2231-4CD1-A13E-A76D01722988}">
      <dsp:nvSpPr>
        <dsp:cNvPr id="0" name=""/>
        <dsp:cNvSpPr/>
      </dsp:nvSpPr>
      <dsp:spPr>
        <a:xfrm>
          <a:off x="7546371" y="2513314"/>
          <a:ext cx="546068" cy="546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latin typeface="+mj-lt"/>
            <a:cs typeface="Calibri" pitchFamily="34" charset="0"/>
          </a:endParaRPr>
        </a:p>
      </dsp:txBody>
      <dsp:txXfrm>
        <a:off x="7669236" y="2513314"/>
        <a:ext cx="300338" cy="410916"/>
      </dsp:txXfrm>
    </dsp:sp>
    <dsp:sp modelId="{622FC0BB-2981-4D44-B2CE-81957BB73B5D}">
      <dsp:nvSpPr>
        <dsp:cNvPr id="0" name=""/>
        <dsp:cNvSpPr/>
      </dsp:nvSpPr>
      <dsp:spPr>
        <a:xfrm>
          <a:off x="8072151" y="3479434"/>
          <a:ext cx="546068" cy="546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latin typeface="+mj-lt"/>
            <a:cs typeface="Calibri" pitchFamily="34" charset="0"/>
          </a:endParaRPr>
        </a:p>
      </dsp:txBody>
      <dsp:txXfrm>
        <a:off x="8195016" y="3479434"/>
        <a:ext cx="300338" cy="410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7CD5-6B76-4416-AE68-2F0C659ABD98}">
      <dsp:nvSpPr>
        <dsp:cNvPr id="0" name=""/>
        <dsp:cNvSpPr/>
      </dsp:nvSpPr>
      <dsp:spPr>
        <a:xfrm>
          <a:off x="1153885" y="0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975B-56CF-405A-8793-C5D6D3A32390}">
      <dsp:nvSpPr>
        <dsp:cNvPr id="0" name=""/>
        <dsp:cNvSpPr/>
      </dsp:nvSpPr>
      <dsp:spPr>
        <a:xfrm>
          <a:off x="1675093" y="5212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bg1"/>
              </a:solidFill>
            </a:rPr>
            <a:t>Components of Communication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779544" y="625658"/>
        <a:ext cx="1930794" cy="1930794"/>
      </dsp:txXfrm>
    </dsp:sp>
    <dsp:sp modelId="{4027EF2C-AFD6-4FDB-B13A-42AE9387601A}">
      <dsp:nvSpPr>
        <dsp:cNvPr id="0" name=""/>
        <dsp:cNvSpPr/>
      </dsp:nvSpPr>
      <dsp:spPr>
        <a:xfrm>
          <a:off x="3979381" y="5212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Communication </a:t>
          </a:r>
          <a:br>
            <a:rPr lang="en-US" sz="1800" b="1" kern="1200" smtClean="0">
              <a:solidFill>
                <a:schemeClr val="tx1"/>
              </a:solidFill>
            </a:rPr>
          </a:br>
          <a:r>
            <a:rPr lang="en-US" sz="1800" b="1" kern="1200" smtClean="0">
              <a:solidFill>
                <a:schemeClr val="tx1"/>
              </a:solidFill>
            </a:rPr>
            <a:t>Barriers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83832" y="625658"/>
        <a:ext cx="1930794" cy="1930794"/>
      </dsp:txXfrm>
    </dsp:sp>
    <dsp:sp modelId="{E7F5E7C1-E6F0-4E4F-9578-2AD4A392379E}">
      <dsp:nvSpPr>
        <dsp:cNvPr id="0" name=""/>
        <dsp:cNvSpPr/>
      </dsp:nvSpPr>
      <dsp:spPr>
        <a:xfrm>
          <a:off x="1675093" y="28254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Communication Media Choices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79544" y="2929947"/>
        <a:ext cx="1930794" cy="1930794"/>
      </dsp:txXfrm>
    </dsp:sp>
    <dsp:sp modelId="{138A454C-ACE8-4AD9-9BE8-834802B51043}">
      <dsp:nvSpPr>
        <dsp:cNvPr id="0" name=""/>
        <dsp:cNvSpPr/>
      </dsp:nvSpPr>
      <dsp:spPr>
        <a:xfrm>
          <a:off x="3979381" y="28254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Legal and Ethical 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83832" y="2929947"/>
        <a:ext cx="1930794" cy="193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7CD5-6B76-4416-AE68-2F0C659ABD98}">
      <dsp:nvSpPr>
        <dsp:cNvPr id="0" name=""/>
        <dsp:cNvSpPr/>
      </dsp:nvSpPr>
      <dsp:spPr>
        <a:xfrm>
          <a:off x="1153885" y="0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975B-56CF-405A-8793-C5D6D3A32390}">
      <dsp:nvSpPr>
        <dsp:cNvPr id="0" name=""/>
        <dsp:cNvSpPr/>
      </dsp:nvSpPr>
      <dsp:spPr>
        <a:xfrm>
          <a:off x="1675093" y="5212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Components of 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79544" y="625658"/>
        <a:ext cx="1930794" cy="1930794"/>
      </dsp:txXfrm>
    </dsp:sp>
    <dsp:sp modelId="{4027EF2C-AFD6-4FDB-B13A-42AE9387601A}">
      <dsp:nvSpPr>
        <dsp:cNvPr id="0" name=""/>
        <dsp:cNvSpPr/>
      </dsp:nvSpPr>
      <dsp:spPr>
        <a:xfrm>
          <a:off x="3979381" y="5212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bg1"/>
              </a:solidFill>
            </a:rPr>
            <a:t>Communication </a:t>
          </a:r>
          <a:br>
            <a:rPr lang="en-US" sz="1800" b="1" kern="1200" smtClean="0">
              <a:solidFill>
                <a:schemeClr val="bg1"/>
              </a:solidFill>
            </a:rPr>
          </a:br>
          <a:r>
            <a:rPr lang="en-US" sz="1800" b="1" kern="1200" smtClean="0">
              <a:solidFill>
                <a:schemeClr val="bg1"/>
              </a:solidFill>
            </a:rPr>
            <a:t>Barriers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083832" y="625658"/>
        <a:ext cx="1930794" cy="1930794"/>
      </dsp:txXfrm>
    </dsp:sp>
    <dsp:sp modelId="{E7F5E7C1-E6F0-4E4F-9578-2AD4A392379E}">
      <dsp:nvSpPr>
        <dsp:cNvPr id="0" name=""/>
        <dsp:cNvSpPr/>
      </dsp:nvSpPr>
      <dsp:spPr>
        <a:xfrm>
          <a:off x="1675093" y="28254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Communication Media Choices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79544" y="2929947"/>
        <a:ext cx="1930794" cy="1930794"/>
      </dsp:txXfrm>
    </dsp:sp>
    <dsp:sp modelId="{138A454C-ACE8-4AD9-9BE8-834802B51043}">
      <dsp:nvSpPr>
        <dsp:cNvPr id="0" name=""/>
        <dsp:cNvSpPr/>
      </dsp:nvSpPr>
      <dsp:spPr>
        <a:xfrm>
          <a:off x="3979381" y="28254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Legal and Ethical 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83832" y="2929947"/>
        <a:ext cx="1930794" cy="1930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DA164-C87F-4C47-9C0F-0BE7A28E50E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Inadequate Knowledge or Vocabulary</a:t>
          </a:r>
          <a:endParaRPr lang="en-US" sz="2300" kern="1200" dirty="0"/>
        </a:p>
      </dsp:txBody>
      <dsp:txXfrm>
        <a:off x="0" y="591343"/>
        <a:ext cx="2571749" cy="1543050"/>
      </dsp:txXfrm>
    </dsp:sp>
    <dsp:sp modelId="{48056B26-106D-475A-9F44-F1AA9059E1B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Differences in Interpretation</a:t>
          </a:r>
          <a:endParaRPr lang="en-US" sz="2300" kern="1200" dirty="0"/>
        </a:p>
      </dsp:txBody>
      <dsp:txXfrm>
        <a:off x="2828925" y="591343"/>
        <a:ext cx="2571749" cy="1543050"/>
      </dsp:txXfrm>
    </dsp:sp>
    <dsp:sp modelId="{979346F2-664B-4B99-A4F1-9AA65A1E62B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Language Differences</a:t>
          </a:r>
          <a:endParaRPr lang="en-US" sz="2300" kern="1200" dirty="0"/>
        </a:p>
      </dsp:txBody>
      <dsp:txXfrm>
        <a:off x="5657849" y="591343"/>
        <a:ext cx="2571749" cy="1543050"/>
      </dsp:txXfrm>
    </dsp:sp>
    <dsp:sp modelId="{58C10373-2378-4906-B810-C266036B495E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Inappropriate Use of Expressions</a:t>
          </a:r>
          <a:endParaRPr lang="en-US" sz="2300" kern="1200" dirty="0"/>
        </a:p>
      </dsp:txBody>
      <dsp:txXfrm>
        <a:off x="0" y="2391568"/>
        <a:ext cx="2571749" cy="1543050"/>
      </dsp:txXfrm>
    </dsp:sp>
    <dsp:sp modelId="{CFBE4800-F125-4D6A-907D-4D3A530B8662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Overabstraction</a:t>
          </a:r>
          <a:r>
            <a:rPr lang="en-US" sz="2300" kern="1200" dirty="0" smtClean="0"/>
            <a:t> and Ambiguity</a:t>
          </a:r>
          <a:endParaRPr lang="en-US" sz="2300" kern="1200" dirty="0"/>
        </a:p>
      </dsp:txBody>
      <dsp:txXfrm>
        <a:off x="2828925" y="2391568"/>
        <a:ext cx="2571749" cy="1543050"/>
      </dsp:txXfrm>
    </dsp:sp>
    <dsp:sp modelId="{D814BCC9-C17F-42C8-84E9-EA9FADA779D2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Polarization</a:t>
          </a:r>
          <a:endParaRPr lang="en-US" sz="2300" kern="1200" dirty="0"/>
        </a:p>
      </dsp:txBody>
      <dsp:txXfrm>
        <a:off x="5657849" y="2391568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719BD-9201-4AA3-80B6-5233F3C556EE}">
      <dsp:nvSpPr>
        <dsp:cNvPr id="0" name=""/>
        <dsp:cNvSpPr/>
      </dsp:nvSpPr>
      <dsp:spPr>
        <a:xfrm rot="5400000">
          <a:off x="5519553" y="-2333904"/>
          <a:ext cx="671309" cy="55107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Search Engine Optimization: improving the visibility of websites in search engines</a:t>
          </a:r>
          <a:endParaRPr lang="en-US" sz="1800" b="0" kern="1200" dirty="0">
            <a:solidFill>
              <a:schemeClr val="accent3"/>
            </a:solidFill>
            <a:latin typeface="+mj-lt"/>
            <a:cs typeface="Calibri" pitchFamily="34" charset="0"/>
          </a:endParaRPr>
        </a:p>
      </dsp:txBody>
      <dsp:txXfrm rot="-5400000">
        <a:off x="3099816" y="118604"/>
        <a:ext cx="5478013" cy="605767"/>
      </dsp:txXfrm>
    </dsp:sp>
    <dsp:sp modelId="{BFEB74EB-568D-4609-87D5-F08470858228}">
      <dsp:nvSpPr>
        <dsp:cNvPr id="0" name=""/>
        <dsp:cNvSpPr/>
      </dsp:nvSpPr>
      <dsp:spPr>
        <a:xfrm>
          <a:off x="0" y="1919"/>
          <a:ext cx="3099816" cy="8391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+mj-lt"/>
              <a:cs typeface="Calibri" pitchFamily="34" charset="0"/>
            </a:rPr>
            <a:t>SEO</a:t>
          </a:r>
          <a:endParaRPr lang="en-US" sz="2000" b="0" kern="1200" dirty="0">
            <a:latin typeface="+mj-lt"/>
            <a:cs typeface="Calibri" pitchFamily="34" charset="0"/>
          </a:endParaRPr>
        </a:p>
      </dsp:txBody>
      <dsp:txXfrm>
        <a:off x="40963" y="42882"/>
        <a:ext cx="3017890" cy="757210"/>
      </dsp:txXfrm>
    </dsp:sp>
    <dsp:sp modelId="{9493BCEB-17F3-4BF6-82B6-A5DEB4744D02}">
      <dsp:nvSpPr>
        <dsp:cNvPr id="0" name=""/>
        <dsp:cNvSpPr/>
      </dsp:nvSpPr>
      <dsp:spPr>
        <a:xfrm rot="5400000">
          <a:off x="5519553" y="-1452810"/>
          <a:ext cx="671309" cy="55107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Joint Photographic Experts Group: a</a:t>
          </a:r>
          <a:r>
            <a:rPr lang="en-US" sz="1800" b="0" i="0" u="none" kern="1200" baseline="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 </a:t>
          </a:r>
          <a:r>
            <a:rPr lang="en-US" sz="1800" b="0" i="0" u="none" kern="120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compression technique for color images</a:t>
          </a:r>
          <a:endParaRPr lang="en-US" sz="1800" b="0" i="0" u="none" kern="1200" dirty="0">
            <a:solidFill>
              <a:schemeClr val="accent3"/>
            </a:solidFill>
            <a:latin typeface="+mj-lt"/>
            <a:cs typeface="Calibri" pitchFamily="34" charset="0"/>
          </a:endParaRPr>
        </a:p>
      </dsp:txBody>
      <dsp:txXfrm rot="-5400000">
        <a:off x="3099816" y="999698"/>
        <a:ext cx="5478013" cy="605767"/>
      </dsp:txXfrm>
    </dsp:sp>
    <dsp:sp modelId="{DDDA4FE6-C1BA-4CEF-A4A1-9475DC66EC52}">
      <dsp:nvSpPr>
        <dsp:cNvPr id="0" name=""/>
        <dsp:cNvSpPr/>
      </dsp:nvSpPr>
      <dsp:spPr>
        <a:xfrm>
          <a:off x="0" y="883012"/>
          <a:ext cx="3099816" cy="839136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>
              <a:latin typeface="+mj-lt"/>
              <a:cs typeface="Calibri" pitchFamily="34" charset="0"/>
            </a:rPr>
            <a:t>JPEG</a:t>
          </a:r>
          <a:endParaRPr lang="en-US" sz="2000" b="0" i="0" u="none" kern="1200" dirty="0">
            <a:latin typeface="+mj-lt"/>
            <a:cs typeface="Calibri" pitchFamily="34" charset="0"/>
          </a:endParaRPr>
        </a:p>
      </dsp:txBody>
      <dsp:txXfrm>
        <a:off x="40963" y="923975"/>
        <a:ext cx="3017890" cy="757210"/>
      </dsp:txXfrm>
    </dsp:sp>
    <dsp:sp modelId="{86B8C103-BC22-4140-A97F-F1131993815C}">
      <dsp:nvSpPr>
        <dsp:cNvPr id="0" name=""/>
        <dsp:cNvSpPr/>
      </dsp:nvSpPr>
      <dsp:spPr>
        <a:xfrm rot="5400000">
          <a:off x="5519553" y="-571717"/>
          <a:ext cx="671309" cy="55107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Sending tweets that others wrote on Twitter</a:t>
          </a:r>
          <a:endParaRPr lang="en-US" sz="1800" b="0" i="0" u="none" kern="1200" dirty="0">
            <a:solidFill>
              <a:schemeClr val="accent3"/>
            </a:solidFill>
            <a:latin typeface="+mj-lt"/>
            <a:cs typeface="Calibri" pitchFamily="34" charset="0"/>
          </a:endParaRPr>
        </a:p>
      </dsp:txBody>
      <dsp:txXfrm rot="-5400000">
        <a:off x="3099816" y="1880791"/>
        <a:ext cx="5478013" cy="605767"/>
      </dsp:txXfrm>
    </dsp:sp>
    <dsp:sp modelId="{D2C33640-F3ED-49FC-A54D-D5429B8A5030}">
      <dsp:nvSpPr>
        <dsp:cNvPr id="0" name=""/>
        <dsp:cNvSpPr/>
      </dsp:nvSpPr>
      <dsp:spPr>
        <a:xfrm>
          <a:off x="0" y="1764106"/>
          <a:ext cx="3099816" cy="8391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latin typeface="+mj-lt"/>
              <a:cs typeface="Calibri" pitchFamily="34" charset="0"/>
            </a:rPr>
            <a:t>Retweet</a:t>
          </a:r>
          <a:endParaRPr lang="en-US" sz="2000" b="0" kern="1200" dirty="0">
            <a:latin typeface="+mj-lt"/>
            <a:cs typeface="Calibri" pitchFamily="34" charset="0"/>
          </a:endParaRPr>
        </a:p>
      </dsp:txBody>
      <dsp:txXfrm>
        <a:off x="40963" y="1805069"/>
        <a:ext cx="3017890" cy="757210"/>
      </dsp:txXfrm>
    </dsp:sp>
    <dsp:sp modelId="{2A1BD46F-9431-4792-8A14-0B4E206755D4}">
      <dsp:nvSpPr>
        <dsp:cNvPr id="0" name=""/>
        <dsp:cNvSpPr/>
      </dsp:nvSpPr>
      <dsp:spPr>
        <a:xfrm rot="5400000">
          <a:off x="5519553" y="309375"/>
          <a:ext cx="671309" cy="55107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Voice over Inter</a:t>
          </a:r>
          <a:r>
            <a:rPr lang="en-US" sz="1800" b="0" i="0" u="none" kern="1200" baseline="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net Protocol: used for making Internet phone calls</a:t>
          </a:r>
          <a:endParaRPr lang="en-US" sz="1800" b="0" i="0" u="none" kern="1200" dirty="0">
            <a:solidFill>
              <a:schemeClr val="accent3"/>
            </a:solidFill>
            <a:latin typeface="+mj-lt"/>
            <a:cs typeface="Calibri" pitchFamily="34" charset="0"/>
          </a:endParaRPr>
        </a:p>
      </dsp:txBody>
      <dsp:txXfrm rot="-5400000">
        <a:off x="3099816" y="2761884"/>
        <a:ext cx="5478013" cy="605767"/>
      </dsp:txXfrm>
    </dsp:sp>
    <dsp:sp modelId="{AD1E1461-2A8A-4398-94B6-D92DF1146A79}">
      <dsp:nvSpPr>
        <dsp:cNvPr id="0" name=""/>
        <dsp:cNvSpPr/>
      </dsp:nvSpPr>
      <dsp:spPr>
        <a:xfrm>
          <a:off x="0" y="2645199"/>
          <a:ext cx="3099816" cy="83913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  <a:cs typeface="Calibri" pitchFamily="34" charset="0"/>
            </a:rPr>
            <a:t>VoIP</a:t>
          </a:r>
          <a:endParaRPr lang="en-US" sz="2000" b="0" kern="1200" dirty="0">
            <a:latin typeface="+mj-lt"/>
            <a:cs typeface="Calibri" pitchFamily="34" charset="0"/>
          </a:endParaRPr>
        </a:p>
      </dsp:txBody>
      <dsp:txXfrm>
        <a:off x="40963" y="2686162"/>
        <a:ext cx="3017890" cy="757210"/>
      </dsp:txXfrm>
    </dsp:sp>
    <dsp:sp modelId="{446B9681-7AF8-498A-A2C9-D37B1D3D39A5}">
      <dsp:nvSpPr>
        <dsp:cNvPr id="0" name=""/>
        <dsp:cNvSpPr/>
      </dsp:nvSpPr>
      <dsp:spPr>
        <a:xfrm rot="5400000">
          <a:off x="5519553" y="1190469"/>
          <a:ext cx="671309" cy="55107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A quick fix for a programming</a:t>
          </a:r>
          <a:r>
            <a:rPr lang="en-US" sz="1800" b="0" i="0" u="none" kern="1200" baseline="0" dirty="0" smtClean="0">
              <a:solidFill>
                <a:schemeClr val="accent3"/>
              </a:solidFill>
              <a:latin typeface="+mj-lt"/>
              <a:cs typeface="Calibri" pitchFamily="34" charset="0"/>
            </a:rPr>
            <a:t> defect</a:t>
          </a:r>
          <a:endParaRPr lang="en-US" sz="1800" b="0" i="0" u="none" kern="1200" dirty="0">
            <a:solidFill>
              <a:schemeClr val="accent3"/>
            </a:solidFill>
            <a:latin typeface="+mj-lt"/>
            <a:cs typeface="Calibri" pitchFamily="34" charset="0"/>
          </a:endParaRPr>
        </a:p>
      </dsp:txBody>
      <dsp:txXfrm rot="-5400000">
        <a:off x="3099816" y="3642978"/>
        <a:ext cx="5478013" cy="605767"/>
      </dsp:txXfrm>
    </dsp:sp>
    <dsp:sp modelId="{BBD95873-1D91-4C56-A14D-5DFEDFEFBD21}">
      <dsp:nvSpPr>
        <dsp:cNvPr id="0" name=""/>
        <dsp:cNvSpPr/>
      </dsp:nvSpPr>
      <dsp:spPr>
        <a:xfrm>
          <a:off x="0" y="3526293"/>
          <a:ext cx="3099816" cy="839136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  <a:cs typeface="Calibri" pitchFamily="34" charset="0"/>
            </a:rPr>
            <a:t>Patch</a:t>
          </a:r>
          <a:endParaRPr lang="en-US" sz="2000" b="0" kern="1200" dirty="0">
            <a:latin typeface="+mj-lt"/>
            <a:cs typeface="Calibri" pitchFamily="34" charset="0"/>
          </a:endParaRPr>
        </a:p>
      </dsp:txBody>
      <dsp:txXfrm>
        <a:off x="40963" y="3567256"/>
        <a:ext cx="3017890" cy="757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197C1-19F9-467B-AC19-B3CF0ACAD876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Inappropriate or Conflicting Signals</a:t>
          </a:r>
          <a:endParaRPr lang="en-US" sz="3100" kern="1200" dirty="0"/>
        </a:p>
      </dsp:txBody>
      <dsp:txXfrm>
        <a:off x="744" y="145603"/>
        <a:ext cx="2902148" cy="1741289"/>
      </dsp:txXfrm>
    </dsp:sp>
    <dsp:sp modelId="{F3DB703B-1CCA-4B82-B445-9C2A4265CBAB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Differences in Perception</a:t>
          </a:r>
          <a:endParaRPr lang="en-US" sz="3100" kern="1200" dirty="0"/>
        </a:p>
      </dsp:txBody>
      <dsp:txXfrm>
        <a:off x="3193107" y="145603"/>
        <a:ext cx="2902148" cy="1741289"/>
      </dsp:txXfrm>
    </dsp:sp>
    <dsp:sp modelId="{7B443DFF-E8CF-468F-A99C-DE8D491D5DCB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Inappropriate Emotions</a:t>
          </a:r>
          <a:endParaRPr lang="en-US" sz="3100" kern="1200" dirty="0"/>
        </a:p>
      </dsp:txBody>
      <dsp:txXfrm>
        <a:off x="744" y="2177107"/>
        <a:ext cx="2902148" cy="1741289"/>
      </dsp:txXfrm>
    </dsp:sp>
    <dsp:sp modelId="{AE21669A-AA3D-4DEC-AFF7-AAD1AD88DC01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Distractions</a:t>
          </a:r>
          <a:endParaRPr lang="en-US" sz="3100" kern="1200" dirty="0"/>
        </a:p>
      </dsp:txBody>
      <dsp:txXfrm>
        <a:off x="3193107" y="2177107"/>
        <a:ext cx="2902148" cy="17412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7CD5-6B76-4416-AE68-2F0C659ABD98}">
      <dsp:nvSpPr>
        <dsp:cNvPr id="0" name=""/>
        <dsp:cNvSpPr/>
      </dsp:nvSpPr>
      <dsp:spPr>
        <a:xfrm>
          <a:off x="1153885" y="0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975B-56CF-405A-8793-C5D6D3A32390}">
      <dsp:nvSpPr>
        <dsp:cNvPr id="0" name=""/>
        <dsp:cNvSpPr/>
      </dsp:nvSpPr>
      <dsp:spPr>
        <a:xfrm>
          <a:off x="1675093" y="5212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Components of 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79544" y="625658"/>
        <a:ext cx="1930794" cy="1930794"/>
      </dsp:txXfrm>
    </dsp:sp>
    <dsp:sp modelId="{4027EF2C-AFD6-4FDB-B13A-42AE9387601A}">
      <dsp:nvSpPr>
        <dsp:cNvPr id="0" name=""/>
        <dsp:cNvSpPr/>
      </dsp:nvSpPr>
      <dsp:spPr>
        <a:xfrm>
          <a:off x="3979381" y="5212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Communication </a:t>
          </a:r>
          <a:br>
            <a:rPr lang="en-US" sz="1800" b="1" kern="1200" smtClean="0">
              <a:solidFill>
                <a:schemeClr val="tx1"/>
              </a:solidFill>
            </a:rPr>
          </a:br>
          <a:r>
            <a:rPr lang="en-US" sz="1800" b="1" kern="1200" smtClean="0">
              <a:solidFill>
                <a:schemeClr val="tx1"/>
              </a:solidFill>
            </a:rPr>
            <a:t>Barriers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83832" y="625658"/>
        <a:ext cx="1930794" cy="1930794"/>
      </dsp:txXfrm>
    </dsp:sp>
    <dsp:sp modelId="{E7F5E7C1-E6F0-4E4F-9578-2AD4A392379E}">
      <dsp:nvSpPr>
        <dsp:cNvPr id="0" name=""/>
        <dsp:cNvSpPr/>
      </dsp:nvSpPr>
      <dsp:spPr>
        <a:xfrm>
          <a:off x="1675093" y="28254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bg1"/>
              </a:solidFill>
            </a:rPr>
            <a:t>Communication Media Choices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779544" y="2929947"/>
        <a:ext cx="1930794" cy="1930794"/>
      </dsp:txXfrm>
    </dsp:sp>
    <dsp:sp modelId="{138A454C-ACE8-4AD9-9BE8-834802B51043}">
      <dsp:nvSpPr>
        <dsp:cNvPr id="0" name=""/>
        <dsp:cNvSpPr/>
      </dsp:nvSpPr>
      <dsp:spPr>
        <a:xfrm>
          <a:off x="3979381" y="28254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Legal and Ethical 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83832" y="2929947"/>
        <a:ext cx="1930794" cy="1930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559C4-D6B3-4CBE-AFC3-4783BCAC5740}">
      <dsp:nvSpPr>
        <dsp:cNvPr id="0" name=""/>
        <dsp:cNvSpPr/>
      </dsp:nvSpPr>
      <dsp:spPr>
        <a:xfrm>
          <a:off x="0" y="0"/>
          <a:ext cx="7772400" cy="2036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ED833-B159-417D-A5E2-B59B2970DA52}">
      <dsp:nvSpPr>
        <dsp:cNvPr id="0" name=""/>
        <dsp:cNvSpPr/>
      </dsp:nvSpPr>
      <dsp:spPr>
        <a:xfrm>
          <a:off x="498655" y="384120"/>
          <a:ext cx="1799070" cy="1321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ED6D8-D015-4F7A-863A-A8CBC70E35DF}">
      <dsp:nvSpPr>
        <dsp:cNvPr id="0" name=""/>
        <dsp:cNvSpPr/>
      </dsp:nvSpPr>
      <dsp:spPr>
        <a:xfrm rot="10800000">
          <a:off x="233171" y="2036683"/>
          <a:ext cx="2283142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kern="1200" dirty="0" smtClean="0">
              <a:latin typeface="Calibri" pitchFamily="34" charset="0"/>
              <a:cs typeface="Calibri" pitchFamily="34" charset="0"/>
            </a:rPr>
          </a:br>
          <a:r>
            <a:rPr lang="en-US" sz="24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kern="1200" dirty="0" smtClean="0">
              <a:latin typeface="Calibri" pitchFamily="34" charset="0"/>
              <a:cs typeface="Calibri" pitchFamily="34" charset="0"/>
            </a:rPr>
          </a:br>
          <a:r>
            <a:rPr lang="en-US" sz="2400" kern="1200" dirty="0" smtClean="0">
              <a:latin typeface="Calibri" pitchFamily="34" charset="0"/>
              <a:cs typeface="Calibri" pitchFamily="34" charset="0"/>
            </a:rPr>
            <a:t>Email, Phone, Voice Mail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 rot="10800000">
        <a:off x="303385" y="2036683"/>
        <a:ext cx="2142714" cy="2419065"/>
      </dsp:txXfrm>
    </dsp:sp>
    <dsp:sp modelId="{0F772D8D-3CCF-462D-ADE2-8256180265CB}">
      <dsp:nvSpPr>
        <dsp:cNvPr id="0" name=""/>
        <dsp:cNvSpPr/>
      </dsp:nvSpPr>
      <dsp:spPr>
        <a:xfrm>
          <a:off x="2973936" y="380998"/>
          <a:ext cx="1824527" cy="12746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7FC16-6469-4D82-A901-B4ECD7FEBBC8}">
      <dsp:nvSpPr>
        <dsp:cNvPr id="0" name=""/>
        <dsp:cNvSpPr/>
      </dsp:nvSpPr>
      <dsp:spPr>
        <a:xfrm rot="10800000">
          <a:off x="2744628" y="2036683"/>
          <a:ext cx="2283142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kern="1200" dirty="0" smtClean="0">
              <a:latin typeface="Calibri" pitchFamily="34" charset="0"/>
              <a:cs typeface="Calibri" pitchFamily="34" charset="0"/>
            </a:rPr>
          </a:br>
          <a:r>
            <a:rPr lang="en-US" sz="24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kern="1200" dirty="0" smtClean="0">
              <a:latin typeface="Calibri" pitchFamily="34" charset="0"/>
              <a:cs typeface="Calibri" pitchFamily="34" charset="0"/>
            </a:rPr>
          </a:br>
          <a:r>
            <a:rPr lang="en-US" sz="2400" kern="1200" dirty="0" smtClean="0">
              <a:latin typeface="Calibri" pitchFamily="34" charset="0"/>
              <a:cs typeface="Calibri" pitchFamily="34" charset="0"/>
            </a:rPr>
            <a:t>Instant and Text Messaging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 rot="10800000">
        <a:off x="2814842" y="2036683"/>
        <a:ext cx="2142714" cy="2419065"/>
      </dsp:txXfrm>
    </dsp:sp>
    <dsp:sp modelId="{1911DDE2-391B-483F-A544-96548C9AF07A}">
      <dsp:nvSpPr>
        <dsp:cNvPr id="0" name=""/>
        <dsp:cNvSpPr/>
      </dsp:nvSpPr>
      <dsp:spPr>
        <a:xfrm>
          <a:off x="5488646" y="363957"/>
          <a:ext cx="1835098" cy="1257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4AB98-437B-4338-BF0E-609CC710ADBC}">
      <dsp:nvSpPr>
        <dsp:cNvPr id="0" name=""/>
        <dsp:cNvSpPr/>
      </dsp:nvSpPr>
      <dsp:spPr>
        <a:xfrm rot="10800000">
          <a:off x="5256085" y="2036683"/>
          <a:ext cx="2283142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kern="1200" dirty="0" smtClean="0">
              <a:latin typeface="Calibri" pitchFamily="34" charset="0"/>
              <a:cs typeface="Calibri" pitchFamily="34" charset="0"/>
            </a:rPr>
          </a:br>
          <a:r>
            <a:rPr lang="en-US" sz="24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2400" kern="1200" dirty="0" smtClean="0">
              <a:latin typeface="Calibri" pitchFamily="34" charset="0"/>
              <a:cs typeface="Calibri" pitchFamily="34" charset="0"/>
            </a:rPr>
          </a:br>
          <a:r>
            <a:rPr lang="en-US" sz="2400" kern="1200" dirty="0" smtClean="0">
              <a:latin typeface="Calibri" pitchFamily="34" charset="0"/>
              <a:cs typeface="Calibri" pitchFamily="34" charset="0"/>
            </a:rPr>
            <a:t>Social Media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 rot="10800000">
        <a:off x="5326299" y="2036683"/>
        <a:ext cx="2142714" cy="24190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7CD5-6B76-4416-AE68-2F0C659ABD98}">
      <dsp:nvSpPr>
        <dsp:cNvPr id="0" name=""/>
        <dsp:cNvSpPr/>
      </dsp:nvSpPr>
      <dsp:spPr>
        <a:xfrm>
          <a:off x="1153885" y="0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975B-56CF-405A-8793-C5D6D3A32390}">
      <dsp:nvSpPr>
        <dsp:cNvPr id="0" name=""/>
        <dsp:cNvSpPr/>
      </dsp:nvSpPr>
      <dsp:spPr>
        <a:xfrm>
          <a:off x="1675093" y="5212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Components of 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79544" y="625658"/>
        <a:ext cx="1930794" cy="1930794"/>
      </dsp:txXfrm>
    </dsp:sp>
    <dsp:sp modelId="{4027EF2C-AFD6-4FDB-B13A-42AE9387601A}">
      <dsp:nvSpPr>
        <dsp:cNvPr id="0" name=""/>
        <dsp:cNvSpPr/>
      </dsp:nvSpPr>
      <dsp:spPr>
        <a:xfrm>
          <a:off x="3979381" y="5212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Communication </a:t>
          </a:r>
          <a:br>
            <a:rPr lang="en-US" sz="1800" b="1" kern="1200" smtClean="0">
              <a:solidFill>
                <a:schemeClr val="tx1"/>
              </a:solidFill>
            </a:rPr>
          </a:br>
          <a:r>
            <a:rPr lang="en-US" sz="1800" b="1" kern="1200" smtClean="0">
              <a:solidFill>
                <a:schemeClr val="tx1"/>
              </a:solidFill>
            </a:rPr>
            <a:t>Barriers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083832" y="625658"/>
        <a:ext cx="1930794" cy="1930794"/>
      </dsp:txXfrm>
    </dsp:sp>
    <dsp:sp modelId="{E7F5E7C1-E6F0-4E4F-9578-2AD4A392379E}">
      <dsp:nvSpPr>
        <dsp:cNvPr id="0" name=""/>
        <dsp:cNvSpPr/>
      </dsp:nvSpPr>
      <dsp:spPr>
        <a:xfrm>
          <a:off x="1675093" y="28254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tx1"/>
              </a:solidFill>
            </a:rPr>
            <a:t>Communication Media Choices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79544" y="2929947"/>
        <a:ext cx="1930794" cy="1930794"/>
      </dsp:txXfrm>
    </dsp:sp>
    <dsp:sp modelId="{138A454C-ACE8-4AD9-9BE8-834802B51043}">
      <dsp:nvSpPr>
        <dsp:cNvPr id="0" name=""/>
        <dsp:cNvSpPr/>
      </dsp:nvSpPr>
      <dsp:spPr>
        <a:xfrm>
          <a:off x="3979381" y="28254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Legal and Ethical Communication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083832" y="2929947"/>
        <a:ext cx="1930794" cy="193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BCF6E-2DCF-4D9E-83A1-EB6D26E386FC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9FF4-07B7-4AEE-8037-3CF1972FE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3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F74A-DCB4-423E-8205-23D706F2D3CB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A9C5-4A91-47D2-BA3F-8F0065C22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1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1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3710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1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1545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find the entire email</a:t>
            </a:r>
            <a:r>
              <a:rPr lang="en-US" baseline="0" dirty="0" smtClean="0"/>
              <a:t> exchange as a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presentation on the blog www.bizcominthenews.com under Company Samples for Chapter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6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man9e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E6CE-8A87-CC46-9D43-BF95E605D4EB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94E0-53CC-7645-A55E-7851AE51B7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52577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Chapter 1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1146" y="4433951"/>
            <a:ext cx="851239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9530" dist="32639" dir="5400000" rotWithShape="0">
              <a:srgbClr val="000000">
                <a:alpha val="3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 rot="-5400000">
            <a:off x="-817562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4"/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accent4"/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accent4"/>
                </a:solidFill>
                <a:latin typeface="Arial" charset="0"/>
              </a:rPr>
              <a:t>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65325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wman9e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252207"/>
            <a:ext cx="9143999" cy="100086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63366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21CF-654F-964D-B974-E227294D4886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30223" y="6492535"/>
            <a:ext cx="704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EF94E0-53CC-7645-A55E-7851AE51B7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 rot="-5400000">
            <a:off x="-817562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bg2"/>
                </a:solidFill>
                <a:latin typeface="Arial" charset="0"/>
              </a:rPr>
              <a:t>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32035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8080"/>
          </a:xfrm>
          <a:prstGeom prst="rect">
            <a:avLst/>
          </a:prstGeom>
          <a:solidFill>
            <a:srgbClr val="DAC99F"/>
          </a:solidFill>
          <a:ln>
            <a:noFill/>
          </a:ln>
          <a:effectLst>
            <a:outerShdw blurRad="46355" dist="61087" dir="5400000" rotWithShape="0">
              <a:srgbClr val="000000">
                <a:alpha val="2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9143999" cy="125306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21CF-654F-964D-B974-E227294D4886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30223" y="6492535"/>
            <a:ext cx="704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EF94E0-53CC-7645-A55E-7851AE51B7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 rot="-5400000">
            <a:off x="-817562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bg2"/>
                </a:solidFill>
                <a:latin typeface="Arial" charset="0"/>
              </a:rPr>
              <a:t>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29520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wman9e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67555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21CF-654F-964D-B974-E227294D4886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430223" y="6492535"/>
            <a:ext cx="704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EF94E0-53CC-7645-A55E-7851AE51B7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 rot="-5400000">
            <a:off x="-817562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bg2"/>
                </a:solidFill>
                <a:latin typeface="Arial" charset="0"/>
              </a:rPr>
              <a:t>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2736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zCom in the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an9ePP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61954"/>
            <a:ext cx="8229600" cy="67555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effectLst>
                  <a:outerShdw blurRad="60325" dist="38100" dir="2700000" sx="99000" sy="99000" algn="tl" rotWithShape="0">
                    <a:prstClr val="black">
                      <a:alpha val="38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25744"/>
            <a:ext cx="7772400" cy="4000419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21CF-654F-964D-B974-E227294D4886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223" y="6492535"/>
            <a:ext cx="704769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0EF94E0-53CC-7645-A55E-7851AE51B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 rot="-5400000">
            <a:off x="-817562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40776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an9e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67555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21CF-654F-964D-B974-E227294D4886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223" y="6492535"/>
            <a:ext cx="704769" cy="365125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50EF94E0-53CC-7645-A55E-7851AE51B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 rot="5400000">
            <a:off x="8110538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bg2"/>
                </a:solidFill>
                <a:latin typeface="Arial" charset="0"/>
              </a:rPr>
              <a:t>Cengage Learning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-595086" y="1451429"/>
            <a:ext cx="5878286" cy="4615542"/>
          </a:xfrm>
          <a:prstGeom prst="roundRect">
            <a:avLst/>
          </a:prstGeom>
          <a:solidFill>
            <a:srgbClr val="E3D2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87" y="1600200"/>
            <a:ext cx="4595796" cy="452596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3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an9e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9215" y="1"/>
            <a:ext cx="7639888" cy="1125922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21CF-654F-964D-B974-E227294D4886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223" y="6492535"/>
            <a:ext cx="704769" cy="365125"/>
          </a:xfr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50EF94E0-53CC-7645-A55E-7851AE51B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 rot="-5400000">
            <a:off x="-817562" y="5824538"/>
            <a:ext cx="1852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2"/>
                </a:solidFill>
                <a:latin typeface="Arial" charset="0"/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  <a:latin typeface="Arial" charset="0"/>
              </a:rPr>
              <a:t>2015 </a:t>
            </a:r>
            <a:r>
              <a:rPr lang="en-US" sz="800" dirty="0">
                <a:solidFill>
                  <a:schemeClr val="bg2"/>
                </a:solidFill>
                <a:latin typeface="Arial" charset="0"/>
              </a:rPr>
              <a:t>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224563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649D-CDE0-034F-A5DA-3C19EA97CF48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94E0-53CC-7645-A55E-7851AE51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833" r:id="rId3"/>
    <p:sldLayoutId id="2147483736" r:id="rId4"/>
    <p:sldLayoutId id="2147483737" r:id="rId5"/>
    <p:sldLayoutId id="2147483738" r:id="rId6"/>
    <p:sldLayoutId id="2147483739" r:id="rId7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20624" algn="l" defTabSz="4572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SzPct val="112000"/>
        <a:buFont typeface="Lucida Grande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457200" rtl="0" eaLnBrk="1" latinLnBrk="0" hangingPunct="1">
        <a:spcBef>
          <a:spcPct val="20000"/>
        </a:spcBef>
        <a:buClr>
          <a:srgbClr val="008000"/>
        </a:buClr>
        <a:buSzPct val="10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560" indent="-320040" algn="l" defTabSz="457200" rtl="0" eaLnBrk="1" latinLnBrk="0" hangingPunct="1">
        <a:spcBef>
          <a:spcPct val="20000"/>
        </a:spcBef>
        <a:buClrTx/>
        <a:buSzPct val="10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zcominthenews.com/bizcom_in_the_news/company-examples-for-chapter-1-understanding-business-communication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4746894"/>
            <a:ext cx="9143999" cy="1161954"/>
          </a:xfrm>
        </p:spPr>
        <p:txBody>
          <a:bodyPr>
            <a:noAutofit/>
          </a:bodyPr>
          <a:lstStyle/>
          <a:p>
            <a:r>
              <a:rPr lang="en-US" b="1" dirty="0" smtClean="0"/>
              <a:t>Understanding Business Communication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These Terms?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8796314"/>
              </p:ext>
            </p:extLst>
          </p:nvPr>
        </p:nvGraphicFramePr>
        <p:xfrm>
          <a:off x="400729" y="1828803"/>
          <a:ext cx="8610600" cy="436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39089" y="1196730"/>
            <a:ext cx="5597868" cy="557426"/>
            <a:chOff x="3012731" y="34931"/>
            <a:chExt cx="5597868" cy="557426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5592708" y="-2425534"/>
              <a:ext cx="524998" cy="5510784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3012731" y="34931"/>
              <a:ext cx="5485156" cy="47374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 smtClean="0">
                  <a:latin typeface="+mj-lt"/>
                  <a:cs typeface="Calibri" pitchFamily="34" charset="0"/>
                </a:rPr>
                <a:t>Definition</a:t>
              </a:r>
              <a:endParaRPr lang="en-US" sz="2000" b="1" kern="1200" dirty="0">
                <a:latin typeface="+mj-lt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429" y="1254089"/>
            <a:ext cx="8753928" cy="652467"/>
            <a:chOff x="-143329" y="-60110"/>
            <a:chExt cx="8753928" cy="652467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5592708" y="-2425534"/>
              <a:ext cx="524998" cy="5510784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-143329" y="-60110"/>
              <a:ext cx="3003660" cy="47374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 smtClean="0">
                  <a:latin typeface="+mj-lt"/>
                  <a:cs typeface="Calibri" pitchFamily="34" charset="0"/>
                </a:rPr>
                <a:t>Term</a:t>
              </a:r>
              <a:endParaRPr lang="en-US" sz="2000" b="1" kern="1200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1" baseline="0" dirty="0" smtClean="0"/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B74EB-568D-4609-87D5-F08470858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719BD-9201-4AA3-80B6-5233F3C55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A4FE6-C1BA-4CEF-A4A1-9475DC66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93BCEB-17F3-4BF6-82B6-A5DEB4744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C33640-F3ED-49FC-A54D-D5429B8A5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8C103-BC22-4140-A97F-F11319938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E1461-2A8A-4398-94B6-D92DF1146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BD46F-9431-4792-8A14-0B4E2067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95873-1D91-4C56-A14D-5DFEDFEF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B9681-7AF8-498A-A2C9-D37B1D3D3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Nonverbal Communication Barriers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7448151"/>
              </p:ext>
            </p:extLst>
          </p:nvPr>
        </p:nvGraphicFramePr>
        <p:xfrm>
          <a:off x="1654630" y="18614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1" baseline="0" dirty="0" smtClean="0"/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05879"/>
              </p:ext>
            </p:extLst>
          </p:nvPr>
        </p:nvGraphicFramePr>
        <p:xfrm>
          <a:off x="754743" y="1233714"/>
          <a:ext cx="779417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Business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Communication Channels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14319" y="1555874"/>
            <a:ext cx="5979069" cy="4525963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en-US" b="1" dirty="0"/>
              <a:t>Written Communication Examples</a:t>
            </a:r>
          </a:p>
          <a:p>
            <a:r>
              <a:rPr lang="en-US" sz="3100" dirty="0"/>
              <a:t>Colorful brochures</a:t>
            </a:r>
          </a:p>
          <a:p>
            <a:r>
              <a:rPr lang="en-US" sz="3100" dirty="0"/>
              <a:t>Financial statements</a:t>
            </a:r>
          </a:p>
          <a:p>
            <a:r>
              <a:rPr lang="en-US" sz="3100" dirty="0"/>
              <a:t>Solicitation letters</a:t>
            </a:r>
          </a:p>
          <a:p>
            <a:r>
              <a:rPr lang="en-US" sz="3100" dirty="0"/>
              <a:t>Complex reports</a:t>
            </a:r>
          </a:p>
          <a:p>
            <a:r>
              <a:rPr lang="en-US" sz="3100" dirty="0"/>
              <a:t>Periodicals (magazines, journals,  newspapers</a:t>
            </a:r>
            <a:r>
              <a:rPr lang="en-US" sz="3100" dirty="0" smtClean="0"/>
              <a:t>)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b="1" dirty="0"/>
              <a:t>Oral Communication Examples</a:t>
            </a:r>
          </a:p>
          <a:p>
            <a:r>
              <a:rPr lang="en-US" sz="3100" dirty="0"/>
              <a:t>One-on-one meetings</a:t>
            </a:r>
          </a:p>
          <a:p>
            <a:r>
              <a:rPr lang="en-US" sz="3100" dirty="0"/>
              <a:t>Team meetings</a:t>
            </a:r>
          </a:p>
          <a:p>
            <a:r>
              <a:rPr lang="en-US" sz="3100" dirty="0"/>
              <a:t>Conferences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</a:t>
            </a:r>
            <a:r>
              <a:rPr lang="en-US" sz="1400" b="1" baseline="0" dirty="0" smtClean="0"/>
              <a:t>Media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" y="1467740"/>
            <a:ext cx="2356340" cy="269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1957378" y="3389455"/>
            <a:ext cx="119135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© ISTOCKPHOTO.COM/SPIFF Y J5</a:t>
            </a:r>
            <a:endParaRPr 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/>
          <a:stretch/>
        </p:blipFill>
        <p:spPr bwMode="auto">
          <a:xfrm>
            <a:off x="430994" y="4661647"/>
            <a:ext cx="2195799" cy="15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2169317" y="5637314"/>
            <a:ext cx="110959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ROBERT DALY/JUPITER IMAGES</a:t>
            </a:r>
            <a:endParaRPr 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Technology-Based </a:t>
            </a:r>
            <a:br>
              <a:rPr lang="en-US" sz="3300" dirty="0" smtClean="0"/>
            </a:br>
            <a:r>
              <a:rPr lang="en-US" sz="3300" dirty="0" smtClean="0"/>
              <a:t>Communication Channels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52321"/>
              </p:ext>
            </p:extLst>
          </p:nvPr>
        </p:nvGraphicFramePr>
        <p:xfrm>
          <a:off x="914400" y="16002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</a:t>
            </a:r>
            <a:r>
              <a:rPr lang="en-US" sz="1400" b="1" baseline="0" dirty="0" smtClean="0"/>
              <a:t>Media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3490" y="3269910"/>
            <a:ext cx="144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BRIANAJACKSON/ISTOCKPHOTO.COM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7228" y="3305906"/>
            <a:ext cx="13012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PIUS LEE/SHUTTERSTOCK.COM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6517" y="3228497"/>
            <a:ext cx="18358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 </a:t>
            </a:r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</a:rPr>
              <a:t>DAVID J. GREEN - LIFESTYLE THEMES/ALAMY LIMITED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Examples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2" y="1619250"/>
            <a:ext cx="7268756" cy="449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</a:t>
            </a:r>
            <a:r>
              <a:rPr lang="en-US" sz="1400" b="1" baseline="0" dirty="0" smtClean="0"/>
              <a:t>Media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Media Choices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696684" y="3280248"/>
            <a:ext cx="7895771" cy="116834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RICH							LEAN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95" y="2772229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Face-to-Face Meeting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349" y="3149601"/>
            <a:ext cx="2127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Videoconferencing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5318" y="2612571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Teleconferencing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Phone Call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Voice Message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4743" y="277222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Blog</a:t>
            </a:r>
          </a:p>
          <a:p>
            <a:r>
              <a:rPr lang="en-US" sz="1600" dirty="0" err="1" smtClean="0">
                <a:solidFill>
                  <a:schemeClr val="accent3"/>
                </a:solidFill>
              </a:rPr>
              <a:t>Microblog</a:t>
            </a:r>
            <a:endParaRPr lang="en-US" sz="1600" dirty="0" smtClean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372" y="2627085"/>
            <a:ext cx="1228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Brochure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Newsletter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Flier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8625" y="2873827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IM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15" y="4618163"/>
            <a:ext cx="311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In-Person Oral Presentation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834" y="4267200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Online Meeting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5318" y="4267200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Video</a:t>
            </a:r>
          </a:p>
          <a:p>
            <a:r>
              <a:rPr lang="en-US" sz="1600" dirty="0" err="1" smtClean="0">
                <a:solidFill>
                  <a:schemeClr val="accent3"/>
                </a:solidFill>
              </a:rPr>
              <a:t>Vlog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395" y="4339772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Report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2051" y="437282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Email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965" y="4502051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Text Message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</a:t>
            </a:r>
            <a:r>
              <a:rPr lang="en-US" sz="1400" b="1" baseline="0" dirty="0" smtClean="0"/>
              <a:t>Media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Communication Media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94971"/>
            <a:ext cx="4368800" cy="3802517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lvl="1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Relationship Considerations</a:t>
            </a:r>
          </a:p>
          <a:p>
            <a:pPr lvl="0"/>
            <a:endParaRPr lang="en-US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New or existing relationship?  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Good news or bad?  </a:t>
            </a: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Feedback needed?</a:t>
            </a: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Audience level and preference?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Likely audience reaction?</a:t>
            </a: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Confidential message?</a:t>
            </a:r>
            <a:endParaRPr lang="en-US" sz="2000" dirty="0">
              <a:solidFill>
                <a:schemeClr val="bg1"/>
              </a:solidFill>
            </a:endParaRPr>
          </a:p>
          <a:p>
            <a:pPr marL="285750"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Documentation needed? </a:t>
            </a:r>
          </a:p>
          <a:p>
            <a:pPr marL="285750" lvl="1">
              <a:buFont typeface="Arial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20768" y="1524000"/>
            <a:ext cx="4423232" cy="3773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marR="0" lvl="1" indent="-28575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Logistical Considerations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</a:rPr>
              <a:t>Length and complexity of the message?  </a:t>
            </a:r>
          </a:p>
          <a:p>
            <a:pPr marL="2857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</a:rPr>
              <a:t>Number </a:t>
            </a:r>
            <a:r>
              <a:rPr lang="en-US" sz="2000" dirty="0" smtClean="0">
                <a:solidFill>
                  <a:schemeClr val="bg1"/>
                </a:solidFill>
              </a:rPr>
              <a:t>and location of </a:t>
            </a:r>
            <a:r>
              <a:rPr lang="en-US" sz="2000" dirty="0">
                <a:solidFill>
                  <a:schemeClr val="bg1"/>
                </a:solidFill>
              </a:rPr>
              <a:t>recipients?</a:t>
            </a:r>
          </a:p>
          <a:p>
            <a:pPr marL="2857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Urgency of </a:t>
            </a:r>
            <a:r>
              <a:rPr lang="en-US" sz="2000" dirty="0">
                <a:solidFill>
                  <a:schemeClr val="bg1"/>
                </a:solidFill>
              </a:rPr>
              <a:t>the message? </a:t>
            </a:r>
          </a:p>
          <a:p>
            <a:pPr marL="2857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Probability of audience understanding?</a:t>
            </a:r>
          </a:p>
          <a:p>
            <a:pPr marL="2857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Access to technology?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882" y="5588000"/>
            <a:ext cx="789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How do these factors affect the medium </a:t>
            </a:r>
            <a:br>
              <a:rPr lang="en-US" sz="2000" b="1" i="1" dirty="0" smtClean="0">
                <a:solidFill>
                  <a:schemeClr val="accent2"/>
                </a:solidFill>
              </a:rPr>
            </a:br>
            <a:r>
              <a:rPr lang="en-US" sz="2000" b="1" i="1" dirty="0" smtClean="0">
                <a:solidFill>
                  <a:schemeClr val="accent2"/>
                </a:solidFill>
              </a:rPr>
              <a:t>you choose for your message? 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</a:t>
            </a:r>
            <a:r>
              <a:rPr lang="en-US" sz="1400" b="1" baseline="0" dirty="0" smtClean="0"/>
              <a:t>Media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784486"/>
              </p:ext>
            </p:extLst>
          </p:nvPr>
        </p:nvGraphicFramePr>
        <p:xfrm>
          <a:off x="754743" y="1233714"/>
          <a:ext cx="779417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Business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Legal Consequences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19315" y="4572000"/>
            <a:ext cx="8592456" cy="1554163"/>
          </a:xfrm>
          <a:solidFill>
            <a:srgbClr val="FEE3A1">
              <a:alpha val="50196"/>
            </a:srgbClr>
          </a:solidFill>
        </p:spPr>
        <p:txBody>
          <a:bodyPr>
            <a:normAutofit fontScale="92500"/>
          </a:bodyPr>
          <a:lstStyle/>
          <a:p>
            <a:r>
              <a:rPr lang="en-US" sz="2600" dirty="0" smtClean="0"/>
              <a:t>Avoid writing or saying anything that you would not like to become public.</a:t>
            </a:r>
          </a:p>
          <a:p>
            <a:r>
              <a:rPr lang="en-US" sz="2600" dirty="0" smtClean="0"/>
              <a:t>Read your company’s social media policy carefully.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397828" y="2603604"/>
            <a:ext cx="406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</a:rPr>
              <a:t>If you delete an email, isn’t it gone forever?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Media              |             </a:t>
            </a:r>
            <a:r>
              <a:rPr lang="en-US" sz="1400" b="1" baseline="0" dirty="0" smtClean="0"/>
              <a:t>Ethics</a:t>
            </a: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82" y="1815690"/>
            <a:ext cx="2246297" cy="233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1482" y="4158884"/>
            <a:ext cx="1553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STOCKLITE/SHUTTERSTOCK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30210"/>
              </p:ext>
            </p:extLst>
          </p:nvPr>
        </p:nvGraphicFramePr>
        <p:xfrm>
          <a:off x="754743" y="1233714"/>
          <a:ext cx="779417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Business Communication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Ethics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2076430"/>
              </p:ext>
            </p:extLst>
          </p:nvPr>
        </p:nvGraphicFramePr>
        <p:xfrm>
          <a:off x="1030513" y="1494971"/>
          <a:ext cx="7242630" cy="475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Media              |             </a:t>
            </a:r>
            <a:r>
              <a:rPr lang="en-US" sz="1400" b="1" baseline="0" dirty="0" smtClean="0"/>
              <a:t>Ethics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7" y="1452812"/>
            <a:ext cx="3429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Lawyers’ Email Exchange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8419" y="2253561"/>
            <a:ext cx="5863771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Did the lawyers behave professionally and ethically?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419" y="3695814"/>
            <a:ext cx="5863771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Who should have ended the conversation?  When?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944710" y="4488391"/>
            <a:ext cx="2199290" cy="1786285"/>
          </a:xfrm>
          <a:prstGeom prst="wedgeEllipseCallout">
            <a:avLst>
              <a:gd name="adj1" fmla="val -39847"/>
              <a:gd name="adj2" fmla="val -648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Connect to  the email exchange via the blog.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Media              |             </a:t>
            </a:r>
            <a:r>
              <a:rPr lang="en-US" sz="1400" b="1" baseline="0" dirty="0" smtClean="0"/>
              <a:t>Ethics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217" y="4392550"/>
            <a:ext cx="2202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ALBERTO ZORNETTA/SHUTTERSTOCK.COM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Decision Making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1402631"/>
              </p:ext>
            </p:extLst>
          </p:nvPr>
        </p:nvGraphicFramePr>
        <p:xfrm>
          <a:off x="-29028" y="1495646"/>
          <a:ext cx="91440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Barriers                  |          Media              |             </a:t>
            </a:r>
            <a:r>
              <a:rPr lang="en-US" sz="1400" b="1" baseline="0" dirty="0" smtClean="0"/>
              <a:t>Ethics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19568"/>
              </p:ext>
            </p:extLst>
          </p:nvPr>
        </p:nvGraphicFramePr>
        <p:xfrm>
          <a:off x="754743" y="1233714"/>
          <a:ext cx="779417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Business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b="1" cap="none" spc="0" dirty="0" smtClean="0">
                <a:ln>
                  <a:noFill/>
                </a:ln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0" baseline="0" dirty="0" smtClean="0">
                <a:solidFill>
                  <a:schemeClr val="accent5"/>
                </a:solidFill>
              </a:rPr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710" y="1230542"/>
            <a:ext cx="8265884" cy="5061400"/>
            <a:chOff x="584652" y="1361168"/>
            <a:chExt cx="7681232" cy="45006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46"/>
            <a:stretch/>
          </p:blipFill>
          <p:spPr bwMode="auto">
            <a:xfrm>
              <a:off x="584652" y="1361168"/>
              <a:ext cx="7528833" cy="4038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11"/>
            <a:stretch/>
          </p:blipFill>
          <p:spPr bwMode="auto">
            <a:xfrm>
              <a:off x="737051" y="5225143"/>
              <a:ext cx="7528833" cy="636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of Formal Communication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46144" y="1542223"/>
            <a:ext cx="4779264" cy="1975103"/>
          </a:xfrm>
          <a:custGeom>
            <a:avLst/>
            <a:gdLst>
              <a:gd name="connsiteX0" fmla="*/ 0 w 4779264"/>
              <a:gd name="connsiteY0" fmla="*/ 0 h 1975103"/>
              <a:gd name="connsiteX1" fmla="*/ 4779264 w 4779264"/>
              <a:gd name="connsiteY1" fmla="*/ 0 h 1975103"/>
              <a:gd name="connsiteX2" fmla="*/ 4779264 w 4779264"/>
              <a:gd name="connsiteY2" fmla="*/ 1975103 h 1975103"/>
              <a:gd name="connsiteX3" fmla="*/ 0 w 4779264"/>
              <a:gd name="connsiteY3" fmla="*/ 1975103 h 1975103"/>
              <a:gd name="connsiteX4" fmla="*/ 0 w 4779264"/>
              <a:gd name="connsiteY4" fmla="*/ 0 h 197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9264" h="1975103">
                <a:moveTo>
                  <a:pt x="0" y="0"/>
                </a:moveTo>
                <a:lnTo>
                  <a:pt x="4779264" y="0"/>
                </a:lnTo>
                <a:lnTo>
                  <a:pt x="4779264" y="1975103"/>
                </a:lnTo>
                <a:lnTo>
                  <a:pt x="0" y="19751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lvl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Downward Communication</a:t>
            </a:r>
          </a:p>
          <a:p>
            <a:pPr lvl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>
                <a:latin typeface="+mj-lt"/>
                <a:cs typeface="Calibri" pitchFamily="34" charset="0"/>
              </a:rPr>
              <a:t>Flow of information from managers to their employees (people who report to them)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>
              <a:latin typeface="+mj-lt"/>
              <a:cs typeface="Calibri" pitchFamily="34" charset="0"/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latin typeface="+mj-lt"/>
              <a:cs typeface="Calibri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82120" y="4271416"/>
            <a:ext cx="4779264" cy="1975103"/>
          </a:xfrm>
          <a:custGeom>
            <a:avLst/>
            <a:gdLst>
              <a:gd name="connsiteX0" fmla="*/ 0 w 4779264"/>
              <a:gd name="connsiteY0" fmla="*/ 0 h 1975103"/>
              <a:gd name="connsiteX1" fmla="*/ 4779264 w 4779264"/>
              <a:gd name="connsiteY1" fmla="*/ 0 h 1975103"/>
              <a:gd name="connsiteX2" fmla="*/ 4779264 w 4779264"/>
              <a:gd name="connsiteY2" fmla="*/ 1975103 h 1975103"/>
              <a:gd name="connsiteX3" fmla="*/ 0 w 4779264"/>
              <a:gd name="connsiteY3" fmla="*/ 1975103 h 1975103"/>
              <a:gd name="connsiteX4" fmla="*/ 0 w 4779264"/>
              <a:gd name="connsiteY4" fmla="*/ 0 h 197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9264" h="1975103">
                <a:moveTo>
                  <a:pt x="0" y="0"/>
                </a:moveTo>
                <a:lnTo>
                  <a:pt x="4779264" y="0"/>
                </a:lnTo>
                <a:lnTo>
                  <a:pt x="4779264" y="1975103"/>
                </a:lnTo>
                <a:lnTo>
                  <a:pt x="0" y="19751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lvl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Upward Communication</a:t>
            </a:r>
          </a:p>
          <a:p>
            <a:pPr lvl="0" algn="l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>
                <a:latin typeface="+mj-lt"/>
                <a:cs typeface="Calibri" pitchFamily="34" charset="0"/>
              </a:rPr>
              <a:t>Flow of information from lower-level employees to upper-level employees or managers</a:t>
            </a:r>
            <a:endParaRPr lang="en-US" sz="2000" kern="1200" dirty="0">
              <a:latin typeface="+mj-lt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848" y="3133229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accent3"/>
                </a:solidFill>
                <a:latin typeface="+mj-lt"/>
                <a:cs typeface="Calibri" pitchFamily="34" charset="0"/>
              </a:rPr>
              <a:t>Lateral (or Horizontal) Communication</a:t>
            </a:r>
            <a:endParaRPr lang="en-US" sz="2000" b="1" dirty="0">
              <a:solidFill>
                <a:schemeClr val="accent3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848" y="347528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>
                <a:latin typeface="+mj-lt"/>
                <a:cs typeface="Calibri" pitchFamily="34" charset="0"/>
              </a:rPr>
              <a:t>Flow of information among peers within an organization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b="1" cap="none" spc="0" dirty="0" smtClean="0">
                <a:ln>
                  <a:noFill/>
                </a:ln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0" baseline="0" dirty="0" smtClean="0">
                <a:solidFill>
                  <a:schemeClr val="accent5"/>
                </a:solidFill>
              </a:rPr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90446" y="2850776"/>
            <a:ext cx="1864659" cy="14647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7494494" y="4471240"/>
            <a:ext cx="1420906" cy="157545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531224" y="1398494"/>
            <a:ext cx="1380564" cy="14522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Informal Communication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" y="1226308"/>
            <a:ext cx="7678056" cy="51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b="1" cap="none" spc="0" dirty="0" smtClean="0">
                <a:ln>
                  <a:noFill/>
                </a:ln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0" baseline="0" dirty="0" smtClean="0">
                <a:solidFill>
                  <a:schemeClr val="accent5"/>
                </a:solidFill>
              </a:rPr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Grapevine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66456" y="3320486"/>
            <a:ext cx="5217887" cy="29312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Why do you think this may be true?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As a manager, you can never stop the grapevine, but how can you manage it and learn from it?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918859" y="1400630"/>
            <a:ext cx="5065484" cy="1415142"/>
          </a:xfrm>
          <a:prstGeom prst="wedgeRoundRectCallout">
            <a:avLst>
              <a:gd name="adj1" fmla="val 44962"/>
              <a:gd name="adj2" fmla="val 7491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“I’ve discovered that the less I say,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more rumors I start.” </a:t>
            </a:r>
          </a:p>
          <a:p>
            <a:pPr algn="ctr"/>
            <a:r>
              <a:rPr lang="en-US" sz="1400" dirty="0" smtClean="0"/>
              <a:t>- Bobby Clarke, Philadelphia Flyers hockey player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b="1" cap="none" spc="0" dirty="0" smtClean="0">
                <a:ln>
                  <a:noFill/>
                </a:ln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0" baseline="0" dirty="0" smtClean="0">
                <a:solidFill>
                  <a:schemeClr val="accent5"/>
                </a:solidFill>
              </a:rPr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"/>
          <a:stretch/>
        </p:blipFill>
        <p:spPr bwMode="auto">
          <a:xfrm>
            <a:off x="285209" y="1867002"/>
            <a:ext cx="332667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2896560" y="3459731"/>
            <a:ext cx="154882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WAVEBREAKMEDIA LTD/ISTOCKPHOTO.COM</a:t>
            </a:r>
            <a:endParaRPr lang="en-US" sz="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594615"/>
              </p:ext>
            </p:extLst>
          </p:nvPr>
        </p:nvGraphicFramePr>
        <p:xfrm>
          <a:off x="754743" y="1233714"/>
          <a:ext cx="779417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Business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Communication Barriers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8929267"/>
              </p:ext>
            </p:extLst>
          </p:nvPr>
        </p:nvGraphicFramePr>
        <p:xfrm>
          <a:off x="551550" y="15636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42256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</a:t>
            </a:r>
            <a:r>
              <a:rPr lang="en-US" sz="140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Components</a:t>
            </a:r>
            <a:r>
              <a:rPr lang="en-US" sz="1400" b="0" cap="none" spc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              </a:t>
            </a:r>
            <a:r>
              <a:rPr lang="en-US" sz="1400" dirty="0" smtClean="0">
                <a:solidFill>
                  <a:schemeClr val="accent5"/>
                </a:solidFill>
              </a:rPr>
              <a:t>|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</a:t>
            </a:r>
            <a:r>
              <a:rPr lang="en-US" sz="1400" b="1" baseline="0" dirty="0" smtClean="0"/>
              <a:t>Barriers</a:t>
            </a:r>
            <a:r>
              <a:rPr lang="en-US" sz="1400" baseline="0" dirty="0" smtClean="0">
                <a:solidFill>
                  <a:schemeClr val="accent5"/>
                </a:solidFill>
              </a:rPr>
              <a:t>                  |          Media              |             Ethics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man9e_r1">
  <a:themeElements>
    <a:clrScheme name="Business Communication 9e">
      <a:dk1>
        <a:sysClr val="windowText" lastClr="000000"/>
      </a:dk1>
      <a:lt1>
        <a:sysClr val="window" lastClr="FFFFFF"/>
      </a:lt1>
      <a:dk2>
        <a:srgbClr val="333333"/>
      </a:dk2>
      <a:lt2>
        <a:srgbClr val="5FA58A"/>
      </a:lt2>
      <a:accent1>
        <a:srgbClr val="3391B1"/>
      </a:accent1>
      <a:accent2>
        <a:srgbClr val="006F6C"/>
      </a:accent2>
      <a:accent3>
        <a:srgbClr val="044E74"/>
      </a:accent3>
      <a:accent4>
        <a:srgbClr val="336699"/>
      </a:accent4>
      <a:accent5>
        <a:srgbClr val="467C67"/>
      </a:accent5>
      <a:accent6>
        <a:srgbClr val="C7AD6A"/>
      </a:accent6>
      <a:hlink>
        <a:srgbClr val="044E74"/>
      </a:hlink>
      <a:folHlink>
        <a:srgbClr val="044E7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On-screen Show (4:3)</PresentationFormat>
  <Paragraphs>166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Newman9e_r1</vt:lpstr>
      <vt:lpstr>Understanding Business Communication</vt:lpstr>
      <vt:lpstr>Understanding Business Communication</vt:lpstr>
      <vt:lpstr>Understanding Business Communication</vt:lpstr>
      <vt:lpstr>Communication Model</vt:lpstr>
      <vt:lpstr>Directions of Formal Communication</vt:lpstr>
      <vt:lpstr>The Informal Communication Network</vt:lpstr>
      <vt:lpstr>The Grapevine</vt:lpstr>
      <vt:lpstr>Understanding Business Communication</vt:lpstr>
      <vt:lpstr>Verbal Communication Barriers</vt:lpstr>
      <vt:lpstr>Do You Know These Terms? </vt:lpstr>
      <vt:lpstr>Nonverbal Communication Barriers</vt:lpstr>
      <vt:lpstr>Understanding Business Communication</vt:lpstr>
      <vt:lpstr>Traditional Communication Channels</vt:lpstr>
      <vt:lpstr>Technology-Based  Communication Channels</vt:lpstr>
      <vt:lpstr>Social Media Examples</vt:lpstr>
      <vt:lpstr>Communication Media Choices</vt:lpstr>
      <vt:lpstr>Choosing Communication Media</vt:lpstr>
      <vt:lpstr>Understanding Business Communication</vt:lpstr>
      <vt:lpstr>Avoid Legal Consequences</vt:lpstr>
      <vt:lpstr>Types of Ethics</vt:lpstr>
      <vt:lpstr>Lawyers’ Email Exchange</vt:lpstr>
      <vt:lpstr>Ethical Decision Making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2011-10-29T15:57:52Z</dcterms:created>
  <dcterms:modified xsi:type="dcterms:W3CDTF">2013-11-07T19:22:35Z</dcterms:modified>
</cp:coreProperties>
</file>